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0363-6815-4BD1-AB25-FCE466D789E7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AB9E-DB89-4F2A-AA99-B9C700E143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0363-6815-4BD1-AB25-FCE466D789E7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AB9E-DB89-4F2A-AA99-B9C700E143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0363-6815-4BD1-AB25-FCE466D789E7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AB9E-DB89-4F2A-AA99-B9C700E143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0363-6815-4BD1-AB25-FCE466D789E7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AB9E-DB89-4F2A-AA99-B9C700E143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0363-6815-4BD1-AB25-FCE466D789E7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AB9E-DB89-4F2A-AA99-B9C700E143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0363-6815-4BD1-AB25-FCE466D789E7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AB9E-DB89-4F2A-AA99-B9C700E143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0363-6815-4BD1-AB25-FCE466D789E7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AB9E-DB89-4F2A-AA99-B9C700E143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0363-6815-4BD1-AB25-FCE466D789E7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AB9E-DB89-4F2A-AA99-B9C700E143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0363-6815-4BD1-AB25-FCE466D789E7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AB9E-DB89-4F2A-AA99-B9C700E143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0363-6815-4BD1-AB25-FCE466D789E7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AB9E-DB89-4F2A-AA99-B9C700E143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0363-6815-4BD1-AB25-FCE466D789E7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AB9E-DB89-4F2A-AA99-B9C700E143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90363-6815-4BD1-AB25-FCE466D789E7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AB9E-DB89-4F2A-AA99-B9C700E143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2009-07-25T09:16:57Z</dcterms:created>
  <dcterms:modified xsi:type="dcterms:W3CDTF">2009-07-25T09:18:42Z</dcterms:modified>
</cp:coreProperties>
</file>