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5FF-0519-45F6-9A9D-B525869B79A1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318-C3E5-43D5-8C9D-0407C0846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5FF-0519-45F6-9A9D-B525869B79A1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318-C3E5-43D5-8C9D-0407C0846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5FF-0519-45F6-9A9D-B525869B79A1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318-C3E5-43D5-8C9D-0407C0846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5FF-0519-45F6-9A9D-B525869B79A1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318-C3E5-43D5-8C9D-0407C0846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5FF-0519-45F6-9A9D-B525869B79A1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318-C3E5-43D5-8C9D-0407C0846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5FF-0519-45F6-9A9D-B525869B79A1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318-C3E5-43D5-8C9D-0407C0846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5FF-0519-45F6-9A9D-B525869B79A1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318-C3E5-43D5-8C9D-0407C0846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5FF-0519-45F6-9A9D-B525869B79A1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318-C3E5-43D5-8C9D-0407C0846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5FF-0519-45F6-9A9D-B525869B79A1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318-C3E5-43D5-8C9D-0407C0846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5FF-0519-45F6-9A9D-B525869B79A1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318-C3E5-43D5-8C9D-0407C0846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5FF-0519-45F6-9A9D-B525869B79A1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318-C3E5-43D5-8C9D-0407C0846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255FF-0519-45F6-9A9D-B525869B79A1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62318-C3E5-43D5-8C9D-0407C0846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거룩하신하나님\거룩하신하나님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거룩하신하나님\거룩하신하나님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거룩하신하나님\거룩하신하나님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거룩하신하나님\거룩하신하나님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카페악보\거룩하신하나님\거룩하신하나님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카페악보\거룩하신하나님\거룩하신하나님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카페악보\거룩하신하나님\거룩하신하나님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카페악보\거룩하신하나님\거룩하신하나님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D:\카페악보\거룩하신하나님\거룩하신하나님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이삭</cp:lastModifiedBy>
  <cp:revision>1</cp:revision>
  <dcterms:created xsi:type="dcterms:W3CDTF">2011-03-29T12:24:20Z</dcterms:created>
  <dcterms:modified xsi:type="dcterms:W3CDTF">2011-03-29T12:37:32Z</dcterms:modified>
</cp:coreProperties>
</file>