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3" r:id="rId5"/>
    <p:sldId id="265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2393-6465-4B05-BDEB-4541512117E4}" type="datetimeFigureOut">
              <a:rPr lang="ko-KR" altLang="en-US" smtClean="0"/>
              <a:t>2010-07-12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8E163-EB4C-4CFA-BC21-AD9A67684E9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2393-6465-4B05-BDEB-4541512117E4}" type="datetimeFigureOut">
              <a:rPr lang="ko-KR" altLang="en-US" smtClean="0"/>
              <a:t>2010-07-12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8E163-EB4C-4CFA-BC21-AD9A67684E9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2393-6465-4B05-BDEB-4541512117E4}" type="datetimeFigureOut">
              <a:rPr lang="ko-KR" altLang="en-US" smtClean="0"/>
              <a:t>2010-07-12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8E163-EB4C-4CFA-BC21-AD9A67684E9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2393-6465-4B05-BDEB-4541512117E4}" type="datetimeFigureOut">
              <a:rPr lang="ko-KR" altLang="en-US" smtClean="0"/>
              <a:t>2010-07-12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8E163-EB4C-4CFA-BC21-AD9A67684E9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2393-6465-4B05-BDEB-4541512117E4}" type="datetimeFigureOut">
              <a:rPr lang="ko-KR" altLang="en-US" smtClean="0"/>
              <a:t>2010-07-12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8E163-EB4C-4CFA-BC21-AD9A67684E9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2393-6465-4B05-BDEB-4541512117E4}" type="datetimeFigureOut">
              <a:rPr lang="ko-KR" altLang="en-US" smtClean="0"/>
              <a:t>2010-07-12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8E163-EB4C-4CFA-BC21-AD9A67684E9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2393-6465-4B05-BDEB-4541512117E4}" type="datetimeFigureOut">
              <a:rPr lang="ko-KR" altLang="en-US" smtClean="0"/>
              <a:t>2010-07-12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8E163-EB4C-4CFA-BC21-AD9A67684E9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2393-6465-4B05-BDEB-4541512117E4}" type="datetimeFigureOut">
              <a:rPr lang="ko-KR" altLang="en-US" smtClean="0"/>
              <a:t>2010-07-12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8E163-EB4C-4CFA-BC21-AD9A67684E9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2393-6465-4B05-BDEB-4541512117E4}" type="datetimeFigureOut">
              <a:rPr lang="ko-KR" altLang="en-US" smtClean="0"/>
              <a:t>2010-07-12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8E163-EB4C-4CFA-BC21-AD9A67684E9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2393-6465-4B05-BDEB-4541512117E4}" type="datetimeFigureOut">
              <a:rPr lang="ko-KR" altLang="en-US" smtClean="0"/>
              <a:t>2010-07-12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8E163-EB4C-4CFA-BC21-AD9A67684E9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2393-6465-4B05-BDEB-4541512117E4}" type="datetimeFigureOut">
              <a:rPr lang="ko-KR" altLang="en-US" smtClean="0"/>
              <a:t>2010-07-12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8E163-EB4C-4CFA-BC21-AD9A67684E9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12393-6465-4B05-BDEB-4541512117E4}" type="datetimeFigureOut">
              <a:rPr lang="ko-KR" altLang="en-US" smtClean="0"/>
              <a:t>2010-07-12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8E163-EB4C-4CFA-BC21-AD9A67684E9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-1" y="188640"/>
            <a:ext cx="9144002" cy="3384376"/>
            <a:chOff x="-1" y="188640"/>
            <a:chExt cx="9144002" cy="3384376"/>
          </a:xfrm>
        </p:grpSpPr>
        <p:pic>
          <p:nvPicPr>
            <p:cNvPr id="1026" name="Picture 2" descr="C:\Documents and Settings\이지선\바탕 화면\그림1.png"/>
            <p:cNvPicPr>
              <a:picLocks noChangeAspect="1" noChangeArrowheads="1"/>
            </p:cNvPicPr>
            <p:nvPr/>
          </p:nvPicPr>
          <p:blipFill>
            <a:blip r:embed="rId3" cstate="print"/>
            <a:srcRect b="72301"/>
            <a:stretch>
              <a:fillRect/>
            </a:stretch>
          </p:blipFill>
          <p:spPr bwMode="auto">
            <a:xfrm>
              <a:off x="0" y="188640"/>
              <a:ext cx="9144001" cy="1968649"/>
            </a:xfrm>
            <a:prstGeom prst="rect">
              <a:avLst/>
            </a:prstGeom>
            <a:noFill/>
          </p:spPr>
        </p:pic>
        <p:pic>
          <p:nvPicPr>
            <p:cNvPr id="5" name="Picture 2" descr="C:\Documents and Settings\이지선\바탕 화면\그림1.png"/>
            <p:cNvPicPr>
              <a:picLocks noChangeAspect="1" noChangeArrowheads="1"/>
            </p:cNvPicPr>
            <p:nvPr/>
          </p:nvPicPr>
          <p:blipFill>
            <a:blip r:embed="rId3" cstate="print"/>
            <a:srcRect t="27699" b="55077"/>
            <a:stretch>
              <a:fillRect/>
            </a:stretch>
          </p:blipFill>
          <p:spPr bwMode="auto">
            <a:xfrm>
              <a:off x="-1" y="2348880"/>
              <a:ext cx="9144001" cy="1224136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-1" y="476672"/>
            <a:ext cx="9144001" cy="2880320"/>
            <a:chOff x="-1" y="476672"/>
            <a:chExt cx="9144001" cy="2880320"/>
          </a:xfrm>
        </p:grpSpPr>
        <p:pic>
          <p:nvPicPr>
            <p:cNvPr id="1026" name="Picture 2" descr="C:\Documents and Settings\이지선\바탕 화면\그림1.png"/>
            <p:cNvPicPr>
              <a:picLocks noChangeAspect="1" noChangeArrowheads="1"/>
            </p:cNvPicPr>
            <p:nvPr/>
          </p:nvPicPr>
          <p:blipFill>
            <a:blip r:embed="rId3" cstate="print"/>
            <a:srcRect t="44661" b="38115"/>
            <a:stretch>
              <a:fillRect/>
            </a:stretch>
          </p:blipFill>
          <p:spPr bwMode="auto">
            <a:xfrm>
              <a:off x="-1" y="476672"/>
              <a:ext cx="9144001" cy="1224136"/>
            </a:xfrm>
            <a:prstGeom prst="rect">
              <a:avLst/>
            </a:prstGeom>
            <a:noFill/>
          </p:spPr>
        </p:pic>
        <p:pic>
          <p:nvPicPr>
            <p:cNvPr id="3" name="Picture 2" descr="C:\Documents and Settings\이지선\바탕 화면\그림1.png"/>
            <p:cNvPicPr>
              <a:picLocks noChangeAspect="1" noChangeArrowheads="1"/>
            </p:cNvPicPr>
            <p:nvPr/>
          </p:nvPicPr>
          <p:blipFill>
            <a:blip r:embed="rId3" cstate="print"/>
            <a:srcRect t="62147" b="20629"/>
            <a:stretch>
              <a:fillRect/>
            </a:stretch>
          </p:blipFill>
          <p:spPr bwMode="auto">
            <a:xfrm>
              <a:off x="-1" y="2132856"/>
              <a:ext cx="9144001" cy="1224136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-1" y="476672"/>
            <a:ext cx="9144002" cy="2904753"/>
            <a:chOff x="-1" y="476672"/>
            <a:chExt cx="9144002" cy="2904753"/>
          </a:xfrm>
        </p:grpSpPr>
        <p:pic>
          <p:nvPicPr>
            <p:cNvPr id="1026" name="Picture 2" descr="C:\Documents and Settings\이지선\바탕 화면\그림1.png"/>
            <p:cNvPicPr>
              <a:picLocks noChangeAspect="1" noChangeArrowheads="1"/>
            </p:cNvPicPr>
            <p:nvPr/>
          </p:nvPicPr>
          <p:blipFill>
            <a:blip r:embed="rId3" cstate="print"/>
            <a:srcRect t="79371"/>
            <a:stretch>
              <a:fillRect/>
            </a:stretch>
          </p:blipFill>
          <p:spPr bwMode="auto">
            <a:xfrm>
              <a:off x="0" y="476672"/>
              <a:ext cx="9144001" cy="1466181"/>
            </a:xfrm>
            <a:prstGeom prst="rect">
              <a:avLst/>
            </a:prstGeom>
            <a:noFill/>
          </p:spPr>
        </p:pic>
        <p:pic>
          <p:nvPicPr>
            <p:cNvPr id="3" name="Picture 2" descr="C:\Documents and Settings\이지선\바탕 화면\그림2.png"/>
            <p:cNvPicPr>
              <a:picLocks noChangeAspect="1" noChangeArrowheads="1"/>
            </p:cNvPicPr>
            <p:nvPr/>
          </p:nvPicPr>
          <p:blipFill>
            <a:blip r:embed="rId4" cstate="print"/>
            <a:srcRect b="77367"/>
            <a:stretch>
              <a:fillRect/>
            </a:stretch>
          </p:blipFill>
          <p:spPr bwMode="auto">
            <a:xfrm>
              <a:off x="-1" y="1772816"/>
              <a:ext cx="9144001" cy="1608609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-1" y="476672"/>
            <a:ext cx="9144002" cy="3024336"/>
            <a:chOff x="-1" y="476672"/>
            <a:chExt cx="9144002" cy="3024336"/>
          </a:xfrm>
        </p:grpSpPr>
        <p:pic>
          <p:nvPicPr>
            <p:cNvPr id="2050" name="Picture 2" descr="C:\Documents and Settings\이지선\바탕 화면\그림2.png"/>
            <p:cNvPicPr>
              <a:picLocks noChangeAspect="1" noChangeArrowheads="1"/>
            </p:cNvPicPr>
            <p:nvPr/>
          </p:nvPicPr>
          <p:blipFill>
            <a:blip r:embed="rId3" cstate="print"/>
            <a:srcRect t="22633" b="58117"/>
            <a:stretch>
              <a:fillRect/>
            </a:stretch>
          </p:blipFill>
          <p:spPr bwMode="auto">
            <a:xfrm>
              <a:off x="-1" y="476672"/>
              <a:ext cx="9144001" cy="1368152"/>
            </a:xfrm>
            <a:prstGeom prst="rect">
              <a:avLst/>
            </a:prstGeom>
            <a:noFill/>
          </p:spPr>
        </p:pic>
        <p:pic>
          <p:nvPicPr>
            <p:cNvPr id="3" name="Picture 2" descr="C:\Documents and Settings\이지선\바탕 화면\그림2.png"/>
            <p:cNvPicPr>
              <a:picLocks noChangeAspect="1" noChangeArrowheads="1"/>
            </p:cNvPicPr>
            <p:nvPr/>
          </p:nvPicPr>
          <p:blipFill>
            <a:blip r:embed="rId3" cstate="print"/>
            <a:srcRect t="40870" b="39880"/>
            <a:stretch>
              <a:fillRect/>
            </a:stretch>
          </p:blipFill>
          <p:spPr bwMode="auto">
            <a:xfrm>
              <a:off x="0" y="2132856"/>
              <a:ext cx="9144001" cy="136815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0" y="476672"/>
            <a:ext cx="9144001" cy="3194373"/>
            <a:chOff x="0" y="476672"/>
            <a:chExt cx="9144001" cy="3194373"/>
          </a:xfrm>
        </p:grpSpPr>
        <p:pic>
          <p:nvPicPr>
            <p:cNvPr id="2050" name="Picture 2" descr="C:\Documents and Settings\이지선\바탕 화면\그림2.png"/>
            <p:cNvPicPr>
              <a:picLocks noChangeAspect="1" noChangeArrowheads="1"/>
            </p:cNvPicPr>
            <p:nvPr/>
          </p:nvPicPr>
          <p:blipFill>
            <a:blip r:embed="rId3" cstate="print"/>
            <a:srcRect t="59107" b="21643"/>
            <a:stretch>
              <a:fillRect/>
            </a:stretch>
          </p:blipFill>
          <p:spPr bwMode="auto">
            <a:xfrm>
              <a:off x="0" y="476672"/>
              <a:ext cx="9144001" cy="1368152"/>
            </a:xfrm>
            <a:prstGeom prst="rect">
              <a:avLst/>
            </a:prstGeom>
            <a:noFill/>
          </p:spPr>
        </p:pic>
        <p:pic>
          <p:nvPicPr>
            <p:cNvPr id="3" name="Picture 2" descr="C:\Documents and Settings\이지선\바탕 화면\그림2.png"/>
            <p:cNvPicPr>
              <a:picLocks noChangeAspect="1" noChangeArrowheads="1"/>
            </p:cNvPicPr>
            <p:nvPr/>
          </p:nvPicPr>
          <p:blipFill>
            <a:blip r:embed="rId3" cstate="print"/>
            <a:srcRect t="77344"/>
            <a:stretch>
              <a:fillRect/>
            </a:stretch>
          </p:blipFill>
          <p:spPr bwMode="auto">
            <a:xfrm>
              <a:off x="0" y="2060848"/>
              <a:ext cx="9144001" cy="1610197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-1" y="188640"/>
            <a:ext cx="9144001" cy="3384376"/>
            <a:chOff x="-1" y="188640"/>
            <a:chExt cx="9144001" cy="3384376"/>
          </a:xfrm>
        </p:grpSpPr>
        <p:pic>
          <p:nvPicPr>
            <p:cNvPr id="3074" name="Picture 2" descr="C:\Documents and Settings\이지선\바탕 화면\그림3.png"/>
            <p:cNvPicPr>
              <a:picLocks noChangeAspect="1" noChangeArrowheads="1"/>
            </p:cNvPicPr>
            <p:nvPr/>
          </p:nvPicPr>
          <p:blipFill>
            <a:blip r:embed="rId3" cstate="print"/>
            <a:srcRect b="77367"/>
            <a:stretch>
              <a:fillRect/>
            </a:stretch>
          </p:blipFill>
          <p:spPr bwMode="auto">
            <a:xfrm>
              <a:off x="0" y="188640"/>
              <a:ext cx="9144000" cy="1608609"/>
            </a:xfrm>
            <a:prstGeom prst="rect">
              <a:avLst/>
            </a:prstGeom>
            <a:noFill/>
          </p:spPr>
        </p:pic>
        <p:pic>
          <p:nvPicPr>
            <p:cNvPr id="3" name="Picture 2" descr="C:\Documents and Settings\이지선\바탕 화면\그림3.png"/>
            <p:cNvPicPr>
              <a:picLocks noChangeAspect="1" noChangeArrowheads="1"/>
            </p:cNvPicPr>
            <p:nvPr/>
          </p:nvPicPr>
          <p:blipFill>
            <a:blip r:embed="rId3" cstate="print"/>
            <a:srcRect t="22633" b="57104"/>
            <a:stretch>
              <a:fillRect/>
            </a:stretch>
          </p:blipFill>
          <p:spPr bwMode="auto">
            <a:xfrm>
              <a:off x="-1" y="2132856"/>
              <a:ext cx="9144001" cy="144016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0</Words>
  <Application>Microsoft Office PowerPoint</Application>
  <PresentationFormat>화면 슬라이드 쇼(4:3)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이지선</dc:creator>
  <cp:lastModifiedBy>이지선</cp:lastModifiedBy>
  <cp:revision>3</cp:revision>
  <dcterms:created xsi:type="dcterms:W3CDTF">2010-07-12T06:43:34Z</dcterms:created>
  <dcterms:modified xsi:type="dcterms:W3CDTF">2010-07-12T07:12:53Z</dcterms:modified>
</cp:coreProperties>
</file>