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907EB-0B8D-445F-99F3-5CA5B5ACA37A}" type="datetimeFigureOut">
              <a:rPr lang="ko-KR" altLang="en-US" smtClean="0"/>
              <a:pPr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D0A96-36FD-4C5D-9BD2-F35B23EF20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본 -사본 -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3929066"/>
          </a:xfrm>
          <a:prstGeom prst="rect">
            <a:avLst/>
          </a:prstGeom>
        </p:spPr>
      </p:pic>
      <p:pic>
        <p:nvPicPr>
          <p:cNvPr id="7" name="그림 6" descr="사본 -사본 -4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1" y="2714620"/>
            <a:ext cx="6000760" cy="41433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2976" y="1285861"/>
            <a:ext cx="771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그  들  은 주 님 이 주  신 비 전   하 나 가   지 고</a:t>
            </a:r>
            <a:endParaRPr lang="ko-KR" altLang="en-US" sz="3200" spc="-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4678" y="4143380"/>
            <a:ext cx="56436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주 님 위 한 열  정 을  품 고     </a:t>
            </a:r>
            <a:r>
              <a:rPr lang="en-US" altLang="ko-KR" sz="3000" spc="-400" dirty="0" smtClean="0">
                <a:latin typeface="HY헤드라인M" pitchFamily="18" charset="-127"/>
                <a:ea typeface="HY헤드라인M" pitchFamily="18" charset="-127"/>
              </a:rPr>
              <a:t>-          -</a:t>
            </a:r>
            <a:endParaRPr lang="ko-KR" altLang="en-US" sz="3000" spc="-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본 -사본-3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143381"/>
          </a:xfrm>
          <a:prstGeom prst="rect">
            <a:avLst/>
          </a:prstGeom>
        </p:spPr>
      </p:pic>
      <p:pic>
        <p:nvPicPr>
          <p:cNvPr id="3" name="그림 2" descr="사본 -사본 -4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1" y="2714620"/>
            <a:ext cx="6000760" cy="41433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85852" y="1285860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받 을  생 각 </a:t>
            </a:r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없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이 모  든 사 </a:t>
            </a:r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쏟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아 부   </a:t>
            </a:r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었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네</a:t>
            </a:r>
            <a:endParaRPr lang="ko-KR" altLang="en-US" sz="3200" spc="-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4143380"/>
            <a:ext cx="55721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길 은 멀 고 험  하 </a:t>
            </a:r>
            <a:r>
              <a:rPr lang="ko-KR" altLang="en-US" sz="3000" spc="-400" dirty="0" err="1" smtClean="0">
                <a:latin typeface="HY헤드라인M" pitchFamily="18" charset="-127"/>
                <a:ea typeface="HY헤드라인M" pitchFamily="18" charset="-127"/>
              </a:rPr>
              <a:t>였</a:t>
            </a:r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 지 만     </a:t>
            </a:r>
            <a:r>
              <a:rPr lang="en-US" altLang="ko-KR" sz="3000" spc="-400" dirty="0" smtClean="0">
                <a:latin typeface="HY헤드라인M" pitchFamily="18" charset="-127"/>
                <a:ea typeface="HY헤드라인M" pitchFamily="18" charset="-127"/>
              </a:rPr>
              <a:t>-          - </a:t>
            </a:r>
            <a:endParaRPr lang="ko-KR" altLang="en-US" sz="3000" spc="-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본 -사본 -5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43338" cy="4143380"/>
          </a:xfrm>
          <a:prstGeom prst="rect">
            <a:avLst/>
          </a:prstGeom>
        </p:spPr>
      </p:pic>
      <p:pic>
        <p:nvPicPr>
          <p:cNvPr id="3" name="그림 2" descr="사본 -사본 -6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2786058"/>
            <a:ext cx="6000760" cy="4071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4414" y="1571612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많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r>
              <a:rPr lang="ko-KR" altLang="en-US" sz="3200" spc="-900" dirty="0" smtClean="0">
                <a:latin typeface="HY헤드라인M" pitchFamily="18" charset="-127"/>
                <a:ea typeface="HY헤드라인M" pitchFamily="18" charset="-127"/>
              </a:rPr>
              <a:t>은    사      </a:t>
            </a:r>
            <a:r>
              <a:rPr lang="ko-KR" altLang="en-US" sz="3200" spc="-900" dirty="0" err="1" smtClean="0">
                <a:latin typeface="HY헤드라인M" pitchFamily="18" charset="-127"/>
                <a:ea typeface="HY헤드라인M" pitchFamily="18" charset="-127"/>
              </a:rPr>
              <a:t>람</a:t>
            </a:r>
            <a:r>
              <a:rPr lang="ko-KR" altLang="en-US" sz="3200" spc="-900" dirty="0" smtClean="0">
                <a:latin typeface="HY헤드라인M" pitchFamily="18" charset="-127"/>
                <a:ea typeface="HY헤드라인M" pitchFamily="18" charset="-127"/>
              </a:rPr>
              <a:t>     그     들    의    비                    전                  </a:t>
            </a:r>
            <a:r>
              <a:rPr lang="ko-KR" altLang="en-US" sz="3200" spc="-600" dirty="0" smtClean="0">
                <a:latin typeface="HY헤드라인M" pitchFamily="18" charset="-127"/>
                <a:ea typeface="HY헤드라인M" pitchFamily="18" charset="-127"/>
              </a:rPr>
              <a:t>이 어  받      아   서</a:t>
            </a:r>
            <a:endParaRPr lang="ko-KR" altLang="en-US" sz="3200" spc="-6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4214818"/>
            <a:ext cx="52864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  십  자   가 지 고  따     </a:t>
            </a:r>
            <a:r>
              <a:rPr lang="ko-KR" altLang="en-US" sz="3000" spc="-400" dirty="0" err="1" smtClean="0">
                <a:latin typeface="HY헤드라인M" pitchFamily="18" charset="-127"/>
                <a:ea typeface="HY헤드라인M" pitchFamily="18" charset="-127"/>
              </a:rPr>
              <a:t>르</a:t>
            </a:r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   네 </a:t>
            </a:r>
            <a:endParaRPr lang="ko-KR" altLang="en-US" sz="3000" spc="-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본 -사본 -7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29519" cy="4143380"/>
          </a:xfrm>
          <a:prstGeom prst="rect">
            <a:avLst/>
          </a:prstGeom>
        </p:spPr>
      </p:pic>
      <p:pic>
        <p:nvPicPr>
          <p:cNvPr id="3" name="그림 2" descr="사본 -사본 -8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2714620"/>
            <a:ext cx="6000760" cy="41433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1538" y="1285860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다         </a:t>
            </a:r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른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길 은    </a:t>
            </a:r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없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       네               자 기</a:t>
            </a:r>
            <a:endParaRPr lang="ko-KR" altLang="en-US" sz="3200" spc="-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3240" y="4214818"/>
            <a:ext cx="50720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생   명 </a:t>
            </a:r>
            <a:r>
              <a:rPr lang="ko-KR" altLang="en-US" sz="3000" spc="-400" dirty="0" err="1" smtClean="0">
                <a:latin typeface="HY헤드라인M" pitchFamily="18" charset="-127"/>
                <a:ea typeface="HY헤드라인M" pitchFamily="18" charset="-127"/>
              </a:rPr>
              <a:t>잃</a:t>
            </a:r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000" spc="-400" dirty="0" err="1" smtClean="0"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 면         </a:t>
            </a:r>
            <a:r>
              <a:rPr lang="ko-KR" altLang="en-US" sz="3000" spc="-400" dirty="0" err="1" smtClean="0">
                <a:latin typeface="HY헤드라인M" pitchFamily="18" charset="-127"/>
                <a:ea typeface="HY헤드라인M" pitchFamily="18" charset="-127"/>
              </a:rPr>
              <a:t>얻</a:t>
            </a:r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        네 </a:t>
            </a:r>
            <a:endParaRPr lang="ko-KR" altLang="en-US" sz="3000" spc="-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본 -사본 -9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29520" cy="4143380"/>
          </a:xfrm>
          <a:prstGeom prst="rect">
            <a:avLst/>
          </a:prstGeom>
        </p:spPr>
      </p:pic>
      <p:pic>
        <p:nvPicPr>
          <p:cNvPr id="3" name="그림 2" descr="사본 -사본 -10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2714620"/>
            <a:ext cx="6000760" cy="41433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1538" y="128586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눈    </a:t>
            </a:r>
            <a:r>
              <a:rPr lang="ko-KR" altLang="en-US" sz="3200" spc="-600" dirty="0" smtClean="0">
                <a:latin typeface="HY헤드라인M" pitchFamily="18" charset="-127"/>
                <a:ea typeface="HY헤드라인M" pitchFamily="18" charset="-127"/>
              </a:rPr>
              <a:t>물  </a:t>
            </a:r>
            <a:r>
              <a:rPr lang="ko-KR" altLang="en-US" sz="3200" spc="-600" dirty="0" err="1" smtClean="0"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3200" spc="-600" dirty="0" smtClean="0">
                <a:latin typeface="HY헤드라인M" pitchFamily="18" charset="-127"/>
                <a:ea typeface="HY헤드라인M" pitchFamily="18" charset="-127"/>
              </a:rPr>
              <a:t> 씨 </a:t>
            </a:r>
            <a:r>
              <a:rPr lang="ko-KR" altLang="en-US" sz="3200" spc="-600" dirty="0" err="1" smtClean="0">
                <a:latin typeface="HY헤드라인M" pitchFamily="18" charset="-127"/>
                <a:ea typeface="HY헤드라인M" pitchFamily="18" charset="-127"/>
              </a:rPr>
              <a:t>뿌</a:t>
            </a:r>
            <a:r>
              <a:rPr lang="ko-KR" altLang="en-US" sz="3200" spc="-600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려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   기 </a:t>
            </a:r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뻐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거  두  리</a:t>
            </a:r>
            <a:endParaRPr lang="ko-KR" altLang="en-US" sz="3200" spc="-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68" y="4143380"/>
            <a:ext cx="50720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spc="-700" dirty="0" smtClean="0">
                <a:latin typeface="HY헤드라인M" pitchFamily="18" charset="-127"/>
                <a:ea typeface="HY헤드라인M" pitchFamily="18" charset="-127"/>
              </a:rPr>
              <a:t>값    </a:t>
            </a:r>
            <a:r>
              <a:rPr lang="ko-KR" altLang="en-US" sz="3000" spc="-700" dirty="0" err="1" smtClean="0">
                <a:latin typeface="HY헤드라인M" pitchFamily="18" charset="-127"/>
                <a:ea typeface="HY헤드라인M" pitchFamily="18" charset="-127"/>
              </a:rPr>
              <a:t>있</a:t>
            </a:r>
            <a:r>
              <a:rPr lang="ko-KR" altLang="en-US" sz="3000" spc="-700" dirty="0" smtClean="0">
                <a:latin typeface="HY헤드라인M" pitchFamily="18" charset="-127"/>
                <a:ea typeface="HY헤드라인M" pitchFamily="18" charset="-127"/>
              </a:rPr>
              <a:t>     는                 삶           을  난   </a:t>
            </a:r>
            <a:r>
              <a:rPr lang="ko-KR" altLang="en-US" sz="3000" spc="-700" dirty="0" err="1" smtClean="0">
                <a:latin typeface="HY헤드라인M" pitchFamily="18" charset="-127"/>
                <a:ea typeface="HY헤드라인M" pitchFamily="18" charset="-127"/>
              </a:rPr>
              <a:t>찾</a:t>
            </a:r>
            <a:r>
              <a:rPr lang="ko-KR" altLang="en-US" sz="3000" spc="-7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000" spc="-700" dirty="0" err="1" smtClean="0">
                <a:latin typeface="HY헤드라인M" pitchFamily="18" charset="-127"/>
                <a:ea typeface="HY헤드라인M" pitchFamily="18" charset="-127"/>
              </a:rPr>
              <a:t>았</a:t>
            </a:r>
            <a:r>
              <a:rPr lang="ko-KR" altLang="en-US" sz="3000" spc="-700" dirty="0" smtClean="0">
                <a:latin typeface="HY헤드라인M" pitchFamily="18" charset="-127"/>
                <a:ea typeface="HY헤드라인M" pitchFamily="18" charset="-127"/>
              </a:rPr>
              <a:t>  네</a:t>
            </a:r>
            <a:endParaRPr lang="ko-KR" altLang="en-US" sz="3000" spc="-7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본 -사본 -1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29520" cy="4000504"/>
          </a:xfrm>
          <a:prstGeom prst="rect">
            <a:avLst/>
          </a:prstGeom>
        </p:spPr>
      </p:pic>
      <p:pic>
        <p:nvPicPr>
          <p:cNvPr id="2" name="그림 1" descr="사본 -사본 -12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2714620"/>
            <a:ext cx="6000760" cy="41433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2976" y="1285860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비       할  데         </a:t>
            </a:r>
            <a:r>
              <a:rPr lang="ko-KR" altLang="en-US" sz="3200" spc="-400" dirty="0" err="1" smtClean="0">
                <a:latin typeface="HY헤드라인M" pitchFamily="18" charset="-127"/>
                <a:ea typeface="HY헤드라인M" pitchFamily="18" charset="-127"/>
              </a:rPr>
              <a:t>없</a:t>
            </a:r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       는                우 리</a:t>
            </a:r>
            <a:endParaRPr lang="ko-KR" altLang="en-US" sz="3200" spc="-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3240" y="4143380"/>
            <a:ext cx="5214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spc="-700" dirty="0" smtClean="0">
                <a:latin typeface="HY헤드라인M" pitchFamily="18" charset="-127"/>
                <a:ea typeface="HY헤드라인M" pitchFamily="18" charset="-127"/>
              </a:rPr>
              <a:t>가    가    진   사    </a:t>
            </a:r>
            <a:r>
              <a:rPr lang="ko-KR" altLang="en-US" sz="3000" spc="-700" dirty="0" err="1" smtClean="0"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000" spc="-700" dirty="0" smtClean="0">
                <a:latin typeface="HY헤드라인M" pitchFamily="18" charset="-127"/>
                <a:ea typeface="HY헤드라인M" pitchFamily="18" charset="-127"/>
              </a:rPr>
              <a:t>          과    기                     </a:t>
            </a:r>
            <a:r>
              <a:rPr lang="ko-KR" altLang="en-US" sz="3000" spc="-700" dirty="0" err="1" smtClean="0">
                <a:latin typeface="HY헤드라인M" pitchFamily="18" charset="-127"/>
                <a:ea typeface="HY헤드라인M" pitchFamily="18" charset="-127"/>
              </a:rPr>
              <a:t>쁨</a:t>
            </a:r>
            <a:endParaRPr lang="ko-KR" altLang="en-US" sz="3000" spc="-7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사본 -7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29520" cy="4214818"/>
          </a:xfrm>
          <a:prstGeom prst="rect">
            <a:avLst/>
          </a:prstGeom>
        </p:spPr>
      </p:pic>
      <p:pic>
        <p:nvPicPr>
          <p:cNvPr id="4" name="그림 3" descr="사본 -7-1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2714620"/>
            <a:ext cx="5947480" cy="41433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0100" y="1571612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spc="-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200" spc="-700" dirty="0" smtClean="0">
                <a:latin typeface="HY헤드라인M" pitchFamily="18" charset="-127"/>
                <a:ea typeface="HY헤드라인M" pitchFamily="18" charset="-127"/>
              </a:rPr>
              <a:t>나       </a:t>
            </a:r>
            <a:r>
              <a:rPr lang="ko-KR" altLang="en-US" sz="3200" spc="-900" dirty="0" smtClean="0">
                <a:latin typeface="HY헤드라인M" pitchFamily="18" charset="-127"/>
                <a:ea typeface="HY헤드라인M" pitchFamily="18" charset="-127"/>
              </a:rPr>
              <a:t>는     어     </a:t>
            </a:r>
            <a:r>
              <a:rPr lang="ko-KR" altLang="en-US" sz="3200" spc="-900" dirty="0" err="1" smtClean="0">
                <a:latin typeface="HY헤드라인M" pitchFamily="18" charset="-127"/>
                <a:ea typeface="HY헤드라인M" pitchFamily="18" charset="-127"/>
              </a:rPr>
              <a:t>디</a:t>
            </a:r>
            <a:r>
              <a:rPr lang="ko-KR" altLang="en-US" sz="3200" spc="-900" dirty="0" smtClean="0">
                <a:latin typeface="HY헤드라인M" pitchFamily="18" charset="-127"/>
                <a:ea typeface="HY헤드라인M" pitchFamily="18" charset="-127"/>
              </a:rPr>
              <a:t>    든                   </a:t>
            </a:r>
            <a:r>
              <a:rPr lang="ko-KR" altLang="en-US" sz="3200" spc="-700" dirty="0" smtClean="0">
                <a:latin typeface="HY헤드라인M" pitchFamily="18" charset="-127"/>
                <a:ea typeface="HY헤드라인M" pitchFamily="18" charset="-127"/>
              </a:rPr>
              <a:t>주       님   따  라        가   리</a:t>
            </a:r>
            <a:endParaRPr lang="ko-KR" altLang="en-US" sz="3200" spc="-7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8992" y="4357694"/>
            <a:ext cx="52864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값  </a:t>
            </a:r>
            <a:r>
              <a:rPr lang="ko-KR" altLang="en-US" sz="3000" spc="-400" dirty="0" err="1" smtClean="0">
                <a:latin typeface="HY헤드라인M" pitchFamily="18" charset="-127"/>
                <a:ea typeface="HY헤드라인M" pitchFamily="18" charset="-127"/>
              </a:rPr>
              <a:t>있</a:t>
            </a:r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는 삶 </a:t>
            </a:r>
            <a:r>
              <a:rPr lang="en-US" altLang="ko-KR" sz="3000" spc="-4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000" spc="-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을 </a:t>
            </a:r>
            <a:r>
              <a:rPr lang="ko-KR" altLang="en-US" sz="3000" spc="-400" dirty="0" err="1" smtClean="0">
                <a:latin typeface="HY헤드라인M" pitchFamily="18" charset="-127"/>
                <a:ea typeface="HY헤드라인M" pitchFamily="18" charset="-127"/>
              </a:rPr>
              <a:t>찾</a:t>
            </a:r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spc="-400" dirty="0" err="1" smtClean="0">
                <a:latin typeface="HY헤드라인M" pitchFamily="18" charset="-127"/>
                <a:ea typeface="HY헤드라인M" pitchFamily="18" charset="-127"/>
              </a:rPr>
              <a:t>았</a:t>
            </a:r>
            <a:r>
              <a:rPr lang="ko-KR" altLang="en-US" sz="3000" spc="-400" dirty="0" smtClean="0">
                <a:latin typeface="HY헤드라인M" pitchFamily="18" charset="-127"/>
                <a:ea typeface="HY헤드라인M" pitchFamily="18" charset="-127"/>
              </a:rPr>
              <a:t> 네    </a:t>
            </a:r>
            <a:r>
              <a:rPr lang="en-US" altLang="ko-KR" sz="3000" spc="-400" dirty="0" smtClean="0">
                <a:latin typeface="HY헤드라인M" pitchFamily="18" charset="-127"/>
                <a:ea typeface="HY헤드라인M" pitchFamily="18" charset="-127"/>
              </a:rPr>
              <a:t>-          -</a:t>
            </a:r>
            <a:endParaRPr lang="ko-KR" altLang="en-US" sz="3000" spc="-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148</Words>
  <Application>Microsoft Office PowerPoint</Application>
  <PresentationFormat>화면 슬라이드 쇼(4:3)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XP</dc:creator>
  <cp:lastModifiedBy>Windows XP</cp:lastModifiedBy>
  <cp:revision>7</cp:revision>
  <dcterms:created xsi:type="dcterms:W3CDTF">2010-02-22T17:50:08Z</dcterms:created>
  <dcterms:modified xsi:type="dcterms:W3CDTF">2010-02-22T19:02:38Z</dcterms:modified>
</cp:coreProperties>
</file>