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8" autoAdjust="0"/>
    <p:restoredTop sz="94662" autoAdjust="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4438-F2FD-4E81-A81D-0A93945B4EA5}" type="datetimeFigureOut">
              <a:rPr lang="ko-KR" altLang="en-US" smtClean="0"/>
              <a:t>2010-01-16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04A2F-9825-4348-A42D-683AD13F559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4438-F2FD-4E81-A81D-0A93945B4EA5}" type="datetimeFigureOut">
              <a:rPr lang="ko-KR" altLang="en-US" smtClean="0"/>
              <a:t>2010-01-16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04A2F-9825-4348-A42D-683AD13F559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4438-F2FD-4E81-A81D-0A93945B4EA5}" type="datetimeFigureOut">
              <a:rPr lang="ko-KR" altLang="en-US" smtClean="0"/>
              <a:t>2010-01-16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04A2F-9825-4348-A42D-683AD13F559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4438-F2FD-4E81-A81D-0A93945B4EA5}" type="datetimeFigureOut">
              <a:rPr lang="ko-KR" altLang="en-US" smtClean="0"/>
              <a:t>2010-01-16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04A2F-9825-4348-A42D-683AD13F559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4438-F2FD-4E81-A81D-0A93945B4EA5}" type="datetimeFigureOut">
              <a:rPr lang="ko-KR" altLang="en-US" smtClean="0"/>
              <a:t>2010-01-16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04A2F-9825-4348-A42D-683AD13F559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4438-F2FD-4E81-A81D-0A93945B4EA5}" type="datetimeFigureOut">
              <a:rPr lang="ko-KR" altLang="en-US" smtClean="0"/>
              <a:t>2010-01-16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04A2F-9825-4348-A42D-683AD13F559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4438-F2FD-4E81-A81D-0A93945B4EA5}" type="datetimeFigureOut">
              <a:rPr lang="ko-KR" altLang="en-US" smtClean="0"/>
              <a:t>2010-01-16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04A2F-9825-4348-A42D-683AD13F559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4438-F2FD-4E81-A81D-0A93945B4EA5}" type="datetimeFigureOut">
              <a:rPr lang="ko-KR" altLang="en-US" smtClean="0"/>
              <a:t>2010-01-16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04A2F-9825-4348-A42D-683AD13F559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4438-F2FD-4E81-A81D-0A93945B4EA5}" type="datetimeFigureOut">
              <a:rPr lang="ko-KR" altLang="en-US" smtClean="0"/>
              <a:t>2010-01-16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04A2F-9825-4348-A42D-683AD13F559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4438-F2FD-4E81-A81D-0A93945B4EA5}" type="datetimeFigureOut">
              <a:rPr lang="ko-KR" altLang="en-US" smtClean="0"/>
              <a:t>2010-01-16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04A2F-9825-4348-A42D-683AD13F559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4438-F2FD-4E81-A81D-0A93945B4EA5}" type="datetimeFigureOut">
              <a:rPr lang="ko-KR" altLang="en-US" smtClean="0"/>
              <a:t>2010-01-16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04A2F-9825-4348-A42D-683AD13F559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74438-F2FD-4E81-A81D-0A93945B4EA5}" type="datetimeFigureOut">
              <a:rPr lang="ko-KR" altLang="en-US" smtClean="0"/>
              <a:t>2010-01-16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04A2F-9825-4348-A42D-683AD13F559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2010-01-16T06:28:46Z</dcterms:created>
  <dcterms:modified xsi:type="dcterms:W3CDTF">2010-01-16T06:30:17Z</dcterms:modified>
</cp:coreProperties>
</file>