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FED90-DD29-4D1E-A8BA-3B129AD707B8}" type="datetimeFigureOut">
              <a:rPr lang="ko-KR" altLang="en-US" smtClean="0"/>
              <a:pPr/>
              <a:t>2010-06-23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FED90-DD29-4D1E-A8BA-3B129AD707B8}" type="datetimeFigureOut">
              <a:rPr lang="ko-KR" altLang="en-US" smtClean="0"/>
              <a:pPr/>
              <a:t>2010-06-23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05AF28-FBA4-4C73-9D94-D70A88C2469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0" y="0"/>
            <a:ext cx="128112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감사해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8143900" y="6143644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1" name="그림 10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85794"/>
            <a:ext cx="9144000" cy="3013502"/>
          </a:xfrm>
          <a:prstGeom prst="rect">
            <a:avLst/>
          </a:prstGeom>
        </p:spPr>
      </p:pic>
      <p:pic>
        <p:nvPicPr>
          <p:cNvPr id="14" name="그림 13" descr="20.gif"/>
          <p:cNvPicPr>
            <a:picLocks noChangeAspect="1"/>
          </p:cNvPicPr>
          <p:nvPr/>
        </p:nvPicPr>
        <p:blipFill>
          <a:blip r:embed="rId3"/>
          <a:srcRect t="53098"/>
          <a:stretch>
            <a:fillRect/>
          </a:stretch>
        </p:blipFill>
        <p:spPr>
          <a:xfrm>
            <a:off x="142844" y="4552988"/>
            <a:ext cx="6648450" cy="2019284"/>
          </a:xfrm>
          <a:prstGeom prst="rect">
            <a:avLst/>
          </a:prstGeom>
          <a:effectLst>
            <a:softEdge rad="6350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8143900" y="6143644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1" name="그림 10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14422"/>
            <a:ext cx="9144000" cy="3007414"/>
          </a:xfrm>
          <a:prstGeom prst="rect">
            <a:avLst/>
          </a:prstGeom>
        </p:spPr>
      </p:pic>
      <p:pic>
        <p:nvPicPr>
          <p:cNvPr id="13" name="그림 12" descr="20.gif"/>
          <p:cNvPicPr>
            <a:picLocks noChangeAspect="1"/>
          </p:cNvPicPr>
          <p:nvPr/>
        </p:nvPicPr>
        <p:blipFill>
          <a:blip r:embed="rId3"/>
          <a:srcRect t="53098"/>
          <a:stretch>
            <a:fillRect/>
          </a:stretch>
        </p:blipFill>
        <p:spPr>
          <a:xfrm>
            <a:off x="142844" y="4552988"/>
            <a:ext cx="6648450" cy="2019284"/>
          </a:xfrm>
          <a:prstGeom prst="rect">
            <a:avLst/>
          </a:prstGeom>
          <a:effectLst>
            <a:softEdge rad="6350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8143900" y="6143644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14356"/>
            <a:ext cx="9144000" cy="3013502"/>
          </a:xfrm>
          <a:prstGeom prst="rect">
            <a:avLst/>
          </a:prstGeom>
        </p:spPr>
      </p:pic>
      <p:pic>
        <p:nvPicPr>
          <p:cNvPr id="4" name="그림 3" descr="20.gif"/>
          <p:cNvPicPr>
            <a:picLocks noChangeAspect="1"/>
          </p:cNvPicPr>
          <p:nvPr/>
        </p:nvPicPr>
        <p:blipFill>
          <a:blip r:embed="rId3"/>
          <a:srcRect t="53098"/>
          <a:stretch>
            <a:fillRect/>
          </a:stretch>
        </p:blipFill>
        <p:spPr>
          <a:xfrm>
            <a:off x="142844" y="4552988"/>
            <a:ext cx="6648450" cy="2019284"/>
          </a:xfrm>
          <a:prstGeom prst="rect">
            <a:avLst/>
          </a:prstGeom>
          <a:effectLst>
            <a:softEdge rad="6350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8143900" y="6143644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/4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85860"/>
            <a:ext cx="9144000" cy="2940448"/>
          </a:xfrm>
          <a:prstGeom prst="rect">
            <a:avLst/>
          </a:prstGeom>
        </p:spPr>
      </p:pic>
      <p:pic>
        <p:nvPicPr>
          <p:cNvPr id="4" name="그림 3" descr="20.gif"/>
          <p:cNvPicPr>
            <a:picLocks noChangeAspect="1"/>
          </p:cNvPicPr>
          <p:nvPr/>
        </p:nvPicPr>
        <p:blipFill>
          <a:blip r:embed="rId3"/>
          <a:srcRect t="53098"/>
          <a:stretch>
            <a:fillRect/>
          </a:stretch>
        </p:blipFill>
        <p:spPr>
          <a:xfrm>
            <a:off x="142844" y="4552988"/>
            <a:ext cx="6648450" cy="2019284"/>
          </a:xfrm>
          <a:prstGeom prst="rect">
            <a:avLst/>
          </a:prstGeom>
          <a:effectLst>
            <a:softEdge rad="63500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5</Words>
  <Application>Microsoft Office PowerPoint</Application>
  <PresentationFormat>화면 슬라이드 쇼(4:3)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9</cp:revision>
  <dcterms:created xsi:type="dcterms:W3CDTF">2010-06-18T05:58:52Z</dcterms:created>
  <dcterms:modified xsi:type="dcterms:W3CDTF">2010-06-22T22:05:05Z</dcterms:modified>
</cp:coreProperties>
</file>