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811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감사해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2010-06-18T05:58:52Z</dcterms:created>
  <dcterms:modified xsi:type="dcterms:W3CDTF">2010-06-22T21:53:20Z</dcterms:modified>
</cp:coreProperties>
</file>