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E0472-D356-42C1-872A-1A87EE3459BD}" type="datetimeFigureOut">
              <a:rPr lang="ko-KR" altLang="en-US" smtClean="0"/>
              <a:t>2009-12-15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F59F0-4676-42C9-A658-53CBB235CF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2009-12-15T08:53:41Z</dcterms:created>
  <dcterms:modified xsi:type="dcterms:W3CDTF">2009-12-15T08:54:13Z</dcterms:modified>
</cp:coreProperties>
</file>