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45E43-D49C-4E67-ADED-58A16301006E}" type="datetimeFigureOut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86445-A952-46A6-8714-4C1B50AEB5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E706-EC84-434A-95B3-D12494B3D1AB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980F-2C95-43ED-8877-91E94A1242A3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501C5-BFEC-4F44-83E5-5C2F886E40E3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EA83-FD84-4F5E-9630-4F54361C9034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D2625-7020-4DAB-94B4-EF539A2E25A0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BC74-33EE-444B-8460-3D9833194505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AD20-A169-4C95-A0DF-84FEB1574CE4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BD717-82B1-45DB-9752-393D1843B400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319C-B3CF-4EFD-A734-BC27D01F31D1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7295-A091-48FF-991C-8B0D884E3677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1555-FD23-4DE8-A279-2188533C8463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62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5AE3-6991-468B-AECB-2603A283BE22}" type="datetime1">
              <a:rPr lang="ko-KR" altLang="en-US" smtClean="0"/>
              <a:pPr/>
              <a:t>2011-03-12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AB03D-19D8-4DDC-9B4B-18FC27322C5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z="1600" smtClean="0">
                <a:solidFill>
                  <a:schemeClr val="tx1"/>
                </a:solidFill>
              </a:rPr>
              <a:pPr/>
              <a:t>1</a:t>
            </a:fld>
            <a:endParaRPr lang="ko-KR" altLang="en-US" sz="1600" dirty="0">
              <a:solidFill>
                <a:schemeClr val="tx1"/>
              </a:solidFill>
            </a:endParaRPr>
          </a:p>
        </p:txBody>
      </p:sp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0342"/>
            <a:ext cx="9144000" cy="52173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2</a:t>
            </a:fld>
            <a:endParaRPr lang="ko-KR" altLang="en-US"/>
          </a:p>
        </p:txBody>
      </p:sp>
      <p:pic>
        <p:nvPicPr>
          <p:cNvPr id="4" name="그림 3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6494"/>
            <a:ext cx="9144000" cy="43650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4" name="그림 3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03429"/>
            <a:ext cx="9144000" cy="46511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B03D-19D8-4DDC-9B4B-18FC27322C58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4" name="그림 3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6880"/>
            <a:ext cx="9144000" cy="50042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이삭</cp:lastModifiedBy>
  <cp:revision>4</cp:revision>
  <dcterms:created xsi:type="dcterms:W3CDTF">2009-10-08T02:58:26Z</dcterms:created>
  <dcterms:modified xsi:type="dcterms:W3CDTF">2011-03-12T07:41:01Z</dcterms:modified>
</cp:coreProperties>
</file>