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7EED-9364-44AF-B5E8-6281870234A6}" type="datetimeFigureOut">
              <a:rPr lang="ko-KR" altLang="en-US" smtClean="0"/>
              <a:t>2009-08-31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DAAD-5575-45E4-853C-928648C84B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7EED-9364-44AF-B5E8-6281870234A6}" type="datetimeFigureOut">
              <a:rPr lang="ko-KR" altLang="en-US" smtClean="0"/>
              <a:t>2009-08-31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DAAD-5575-45E4-853C-928648C84B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7EED-9364-44AF-B5E8-6281870234A6}" type="datetimeFigureOut">
              <a:rPr lang="ko-KR" altLang="en-US" smtClean="0"/>
              <a:t>2009-08-31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DAAD-5575-45E4-853C-928648C84B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7EED-9364-44AF-B5E8-6281870234A6}" type="datetimeFigureOut">
              <a:rPr lang="ko-KR" altLang="en-US" smtClean="0"/>
              <a:t>2009-08-31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DAAD-5575-45E4-853C-928648C84B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7EED-9364-44AF-B5E8-6281870234A6}" type="datetimeFigureOut">
              <a:rPr lang="ko-KR" altLang="en-US" smtClean="0"/>
              <a:t>2009-08-31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DAAD-5575-45E4-853C-928648C84B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7EED-9364-44AF-B5E8-6281870234A6}" type="datetimeFigureOut">
              <a:rPr lang="ko-KR" altLang="en-US" smtClean="0"/>
              <a:t>2009-08-31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DAAD-5575-45E4-853C-928648C84B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7EED-9364-44AF-B5E8-6281870234A6}" type="datetimeFigureOut">
              <a:rPr lang="ko-KR" altLang="en-US" smtClean="0"/>
              <a:t>2009-08-31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DAAD-5575-45E4-853C-928648C84B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7EED-9364-44AF-B5E8-6281870234A6}" type="datetimeFigureOut">
              <a:rPr lang="ko-KR" altLang="en-US" smtClean="0"/>
              <a:t>2009-08-31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DAAD-5575-45E4-853C-928648C84B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7EED-9364-44AF-B5E8-6281870234A6}" type="datetimeFigureOut">
              <a:rPr lang="ko-KR" altLang="en-US" smtClean="0"/>
              <a:t>2009-08-31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DAAD-5575-45E4-853C-928648C84B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7EED-9364-44AF-B5E8-6281870234A6}" type="datetimeFigureOut">
              <a:rPr lang="ko-KR" altLang="en-US" smtClean="0"/>
              <a:t>2009-08-31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DAAD-5575-45E4-853C-928648C84B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7EED-9364-44AF-B5E8-6281870234A6}" type="datetimeFigureOut">
              <a:rPr lang="ko-KR" altLang="en-US" smtClean="0"/>
              <a:t>2009-08-31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DAAD-5575-45E4-853C-928648C84B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57EED-9364-44AF-B5E8-6281870234A6}" type="datetimeFigureOut">
              <a:rPr lang="ko-KR" altLang="en-US" smtClean="0"/>
              <a:t>2009-08-31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7DAAD-5575-45E4-853C-928648C84B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2009-08-31T11:35:54Z</dcterms:created>
  <dcterms:modified xsi:type="dcterms:W3CDTF">2009-08-31T11:38:00Z</dcterms:modified>
</cp:coreProperties>
</file>