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70F2-FDED-40B4-AA89-469FF30A8848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6AC5-2390-42AE-B12A-224C7F9E1A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이삭</cp:lastModifiedBy>
  <cp:revision>1</cp:revision>
  <dcterms:created xsi:type="dcterms:W3CDTF">2009-09-14T07:59:02Z</dcterms:created>
  <dcterms:modified xsi:type="dcterms:W3CDTF">2011-04-17T05:07:32Z</dcterms:modified>
</cp:coreProperties>
</file>