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4AB-D234-4CF7-A1AE-702F523B8EB5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A086-C311-4E7B-9696-64E1C22A65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4AB-D234-4CF7-A1AE-702F523B8EB5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A086-C311-4E7B-9696-64E1C22A65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4AB-D234-4CF7-A1AE-702F523B8EB5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A086-C311-4E7B-9696-64E1C22A65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4AB-D234-4CF7-A1AE-702F523B8EB5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A086-C311-4E7B-9696-64E1C22A65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4AB-D234-4CF7-A1AE-702F523B8EB5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A086-C311-4E7B-9696-64E1C22A65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4AB-D234-4CF7-A1AE-702F523B8EB5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A086-C311-4E7B-9696-64E1C22A65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4AB-D234-4CF7-A1AE-702F523B8EB5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A086-C311-4E7B-9696-64E1C22A65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4AB-D234-4CF7-A1AE-702F523B8EB5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A086-C311-4E7B-9696-64E1C22A65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4AB-D234-4CF7-A1AE-702F523B8EB5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A086-C311-4E7B-9696-64E1C22A65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4AB-D234-4CF7-A1AE-702F523B8EB5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A086-C311-4E7B-9696-64E1C22A65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4AB-D234-4CF7-A1AE-702F523B8EB5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A086-C311-4E7B-9696-64E1C22A65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924AB-D234-4CF7-A1AE-702F523B8EB5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9A086-C311-4E7B-9696-64E1C22A65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이삭</cp:lastModifiedBy>
  <cp:revision>1</cp:revision>
  <dcterms:created xsi:type="dcterms:W3CDTF">2009-09-14T07:57:21Z</dcterms:created>
  <dcterms:modified xsi:type="dcterms:W3CDTF">2011-04-17T05:06:35Z</dcterms:modified>
</cp:coreProperties>
</file>