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7" r:id="rId8"/>
    <p:sldId id="266" r:id="rId9"/>
    <p:sldId id="265" r:id="rId10"/>
    <p:sldId id="264" r:id="rId11"/>
    <p:sldId id="263" r:id="rId12"/>
    <p:sldId id="26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4E8F-0D8D-4409-B837-BCBA94AAC789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F1AE3-2E63-4AD7-9817-B01EA12B440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그림 16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9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0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2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3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5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6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81-128_chbs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36</Words>
  <Application>Microsoft Office PowerPoint</Application>
  <PresentationFormat>화면 슬라이드 쇼(4:3)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4</cp:revision>
  <dcterms:created xsi:type="dcterms:W3CDTF">2009-11-07T18:56:50Z</dcterms:created>
  <dcterms:modified xsi:type="dcterms:W3CDTF">2009-11-08T12:33:54Z</dcterms:modified>
</cp:coreProperties>
</file>