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9" r:id="rId12"/>
    <p:sldId id="258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1885F-93AC-40C9-BB8A-E7C24A9F4D8D}" type="datetimeFigureOut">
              <a:rPr lang="ko-KR" altLang="en-US" smtClean="0"/>
              <a:t>2010-02-23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6CE88-F243-4303-AE35-74D83BCC2DA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6" name="그림 5" descr="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4" name="그림 3" descr="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십자가 못 박히심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6322"/>
            <a:ext cx="9144000" cy="2071678"/>
          </a:xfrm>
          <a:prstGeom prst="rect">
            <a:avLst/>
          </a:prstGeom>
        </p:spPr>
      </p:pic>
      <p:pic>
        <p:nvPicPr>
          <p:cNvPr id="3" name="그림 2" descr="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화면 슬라이드 쇼(4:3)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kmcq</dc:creator>
  <cp:lastModifiedBy> kmcq</cp:lastModifiedBy>
  <cp:revision>2</cp:revision>
  <dcterms:created xsi:type="dcterms:W3CDTF">2010-02-24T03:09:38Z</dcterms:created>
  <dcterms:modified xsi:type="dcterms:W3CDTF">2010-02-24T04:31:46Z</dcterms:modified>
</cp:coreProperties>
</file>