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3" r:id="rId3"/>
    <p:sldId id="262" r:id="rId4"/>
    <p:sldId id="261" r:id="rId5"/>
    <p:sldId id="260" r:id="rId6"/>
    <p:sldId id="259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62046B-7F3A-4034-8B05-6830437D20A5}" type="datetimeFigureOut">
              <a:rPr lang="ko-KR" altLang="en-US" smtClean="0"/>
              <a:t>2011-05-31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E0FB34-F68A-4B46-A042-9607F96C9A86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E0FB34-F68A-4B46-A042-9607F96C9A86}" type="slidenum">
              <a:rPr lang="ko-KR" altLang="en-US" smtClean="0"/>
              <a:t>3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2CEF-D3D1-482E-87D9-041A2514668A}" type="datetimeFigureOut">
              <a:rPr lang="ko-KR" altLang="en-US" smtClean="0"/>
              <a:t>2011-05-31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B218E-CDA2-4D6A-9D6A-29CD2D4AEC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2CEF-D3D1-482E-87D9-041A2514668A}" type="datetimeFigureOut">
              <a:rPr lang="ko-KR" altLang="en-US" smtClean="0"/>
              <a:t>2011-05-31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B218E-CDA2-4D6A-9D6A-29CD2D4AEC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2CEF-D3D1-482E-87D9-041A2514668A}" type="datetimeFigureOut">
              <a:rPr lang="ko-KR" altLang="en-US" smtClean="0"/>
              <a:t>2011-05-31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B218E-CDA2-4D6A-9D6A-29CD2D4AEC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2CEF-D3D1-482E-87D9-041A2514668A}" type="datetimeFigureOut">
              <a:rPr lang="ko-KR" altLang="en-US" smtClean="0"/>
              <a:t>2011-05-31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B218E-CDA2-4D6A-9D6A-29CD2D4AEC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2CEF-D3D1-482E-87D9-041A2514668A}" type="datetimeFigureOut">
              <a:rPr lang="ko-KR" altLang="en-US" smtClean="0"/>
              <a:t>2011-05-31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B218E-CDA2-4D6A-9D6A-29CD2D4AEC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2CEF-D3D1-482E-87D9-041A2514668A}" type="datetimeFigureOut">
              <a:rPr lang="ko-KR" altLang="en-US" smtClean="0"/>
              <a:t>2011-05-31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B218E-CDA2-4D6A-9D6A-29CD2D4AEC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2CEF-D3D1-482E-87D9-041A2514668A}" type="datetimeFigureOut">
              <a:rPr lang="ko-KR" altLang="en-US" smtClean="0"/>
              <a:t>2011-05-31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B218E-CDA2-4D6A-9D6A-29CD2D4AEC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2CEF-D3D1-482E-87D9-041A2514668A}" type="datetimeFigureOut">
              <a:rPr lang="ko-KR" altLang="en-US" smtClean="0"/>
              <a:t>2011-05-31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B218E-CDA2-4D6A-9D6A-29CD2D4AEC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2CEF-D3D1-482E-87D9-041A2514668A}" type="datetimeFigureOut">
              <a:rPr lang="ko-KR" altLang="en-US" smtClean="0"/>
              <a:t>2011-05-31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B218E-CDA2-4D6A-9D6A-29CD2D4AEC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2CEF-D3D1-482E-87D9-041A2514668A}" type="datetimeFigureOut">
              <a:rPr lang="ko-KR" altLang="en-US" smtClean="0"/>
              <a:t>2011-05-31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B218E-CDA2-4D6A-9D6A-29CD2D4AEC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12CEF-D3D1-482E-87D9-041A2514668A}" type="datetimeFigureOut">
              <a:rPr lang="ko-KR" altLang="en-US" smtClean="0"/>
              <a:t>2011-05-31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BB218E-CDA2-4D6A-9D6A-29CD2D4AEC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12CEF-D3D1-482E-87D9-041A2514668A}" type="datetimeFigureOut">
              <a:rPr lang="ko-KR" altLang="en-US" smtClean="0"/>
              <a:t>2011-05-31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B218E-CDA2-4D6A-9D6A-29CD2D4AEC9B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slide" Target="slide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slide" Target="slide1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6" Type="http://schemas.openxmlformats.org/officeDocument/2006/relationships/slide" Target="slide4.xml"/><Relationship Id="rId5" Type="http://schemas.openxmlformats.org/officeDocument/2006/relationships/slide" Target="slide1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Relationship Id="rId5" Type="http://schemas.openxmlformats.org/officeDocument/2006/relationships/slide" Target="slide4.xml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그룹 8"/>
          <p:cNvGrpSpPr/>
          <p:nvPr/>
        </p:nvGrpSpPr>
        <p:grpSpPr>
          <a:xfrm>
            <a:off x="251520" y="1268760"/>
            <a:ext cx="7560840" cy="1253753"/>
            <a:chOff x="251520" y="1268760"/>
            <a:chExt cx="7560840" cy="1253753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2175" t="12446" r="56509" b="77413"/>
            <a:stretch>
              <a:fillRect/>
            </a:stretch>
          </p:blipFill>
          <p:spPr bwMode="auto">
            <a:xfrm>
              <a:off x="251520" y="1268760"/>
              <a:ext cx="7560840" cy="936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TextBox 5"/>
            <p:cNvSpPr txBox="1"/>
            <p:nvPr/>
          </p:nvSpPr>
          <p:spPr>
            <a:xfrm>
              <a:off x="971600" y="2060848"/>
              <a:ext cx="66967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dirty="0" smtClean="0"/>
                <a:t>갈   </a:t>
              </a:r>
              <a:r>
                <a:rPr lang="en-US" altLang="ko-KR" sz="2400" b="1" dirty="0" smtClean="0"/>
                <a:t>-</a:t>
              </a:r>
              <a:r>
                <a:rPr lang="ko-KR" altLang="en-US" sz="2400" b="1" dirty="0" err="1" smtClean="0"/>
                <a:t>급한내</a:t>
              </a:r>
              <a:r>
                <a:rPr lang="ko-KR" altLang="en-US" sz="2400" b="1" dirty="0" smtClean="0"/>
                <a:t>  </a:t>
              </a:r>
              <a:r>
                <a:rPr lang="en-US" altLang="ko-KR" sz="2400" b="1" dirty="0" smtClean="0"/>
                <a:t>-</a:t>
              </a:r>
              <a:r>
                <a:rPr lang="ko-KR" altLang="en-US" sz="2400" b="1" dirty="0" smtClean="0"/>
                <a:t>맘 </a:t>
              </a:r>
              <a:r>
                <a:rPr lang="en-US" altLang="ko-KR" sz="2400" b="1" dirty="0" smtClean="0"/>
                <a:t>-          </a:t>
              </a:r>
              <a:r>
                <a:rPr lang="ko-KR" altLang="en-US" sz="2400" b="1" dirty="0" smtClean="0"/>
                <a:t>만   </a:t>
              </a:r>
              <a:r>
                <a:rPr lang="en-US" altLang="ko-KR" sz="2400" b="1" dirty="0" smtClean="0"/>
                <a:t>-</a:t>
              </a:r>
              <a:r>
                <a:rPr lang="ko-KR" altLang="en-US" sz="2400" b="1" dirty="0" smtClean="0"/>
                <a:t>지시는 </a:t>
              </a:r>
              <a:r>
                <a:rPr lang="en-US" altLang="ko-KR" sz="2400" b="1" dirty="0" smtClean="0"/>
                <a:t>-</a:t>
              </a:r>
              <a:r>
                <a:rPr lang="ko-KR" altLang="en-US" sz="2400" b="1" dirty="0" smtClean="0"/>
                <a:t>주</a:t>
              </a:r>
              <a:r>
                <a:rPr lang="en-US" altLang="ko-KR" sz="2400" b="1" dirty="0" smtClean="0"/>
                <a:t>-</a:t>
              </a:r>
              <a:endParaRPr lang="ko-KR" altLang="en-US" sz="2400" b="1" dirty="0"/>
            </a:p>
          </p:txBody>
        </p:sp>
      </p:grpSp>
      <p:grpSp>
        <p:nvGrpSpPr>
          <p:cNvPr id="8" name="그룹 7"/>
          <p:cNvGrpSpPr/>
          <p:nvPr/>
        </p:nvGrpSpPr>
        <p:grpSpPr>
          <a:xfrm>
            <a:off x="1763688" y="2852936"/>
            <a:ext cx="6984776" cy="1253753"/>
            <a:chOff x="1259632" y="2852936"/>
            <a:chExt cx="6984776" cy="1253753"/>
          </a:xfrm>
        </p:grpSpPr>
        <p:pic>
          <p:nvPicPr>
            <p:cNvPr id="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3811" t="12446" r="21457" b="77413"/>
            <a:stretch>
              <a:fillRect/>
            </a:stretch>
          </p:blipFill>
          <p:spPr bwMode="auto">
            <a:xfrm>
              <a:off x="1403648" y="2852936"/>
              <a:ext cx="6840760" cy="936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TextBox 6"/>
            <p:cNvSpPr txBox="1"/>
            <p:nvPr/>
          </p:nvSpPr>
          <p:spPr>
            <a:xfrm>
              <a:off x="1259632" y="3645024"/>
              <a:ext cx="68407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dirty="0" smtClean="0"/>
                <a:t>사    </a:t>
              </a:r>
              <a:r>
                <a:rPr lang="en-US" altLang="ko-KR" sz="2400" b="1" dirty="0" smtClean="0"/>
                <a:t>-</a:t>
              </a:r>
              <a:r>
                <a:rPr lang="ko-KR" altLang="en-US" sz="2400" b="1" dirty="0" err="1" smtClean="0"/>
                <a:t>랑과노</a:t>
              </a:r>
              <a:r>
                <a:rPr lang="ko-KR" altLang="en-US" sz="2400" b="1" dirty="0" smtClean="0"/>
                <a:t>  </a:t>
              </a:r>
              <a:r>
                <a:rPr lang="en-US" altLang="ko-KR" sz="2400" b="1" dirty="0" smtClean="0"/>
                <a:t>-</a:t>
              </a:r>
              <a:r>
                <a:rPr lang="ko-KR" altLang="en-US" sz="2400" b="1" dirty="0" smtClean="0"/>
                <a:t>래</a:t>
              </a:r>
              <a:r>
                <a:rPr lang="en-US" altLang="ko-KR" sz="2400" b="1" dirty="0" smtClean="0"/>
                <a:t>-     </a:t>
              </a:r>
              <a:r>
                <a:rPr lang="ko-KR" altLang="en-US" sz="2400" b="1" dirty="0" err="1" smtClean="0"/>
                <a:t>드리</a:t>
              </a:r>
              <a:r>
                <a:rPr lang="ko-KR" altLang="en-US" sz="2400" b="1" dirty="0" smtClean="0"/>
                <a:t> 기 </a:t>
              </a:r>
              <a:r>
                <a:rPr lang="ko-KR" altLang="en-US" sz="2400" b="1" dirty="0" err="1" smtClean="0"/>
                <a:t>원합</a:t>
              </a:r>
              <a:r>
                <a:rPr lang="ko-KR" altLang="en-US" sz="2400" b="1" dirty="0" smtClean="0"/>
                <a:t> </a:t>
              </a:r>
              <a:r>
                <a:rPr lang="ko-KR" altLang="en-US" sz="2400" b="1" dirty="0" err="1" smtClean="0"/>
                <a:t>니다</a:t>
              </a:r>
              <a:r>
                <a:rPr lang="ko-KR" altLang="en-US" sz="2400" b="1" dirty="0" smtClean="0"/>
                <a:t> </a:t>
              </a:r>
              <a:r>
                <a:rPr lang="en-US" altLang="ko-KR" sz="2400" b="1" dirty="0" smtClean="0"/>
                <a:t>-</a:t>
              </a:r>
              <a:endParaRPr lang="ko-KR" altLang="en-US" sz="2400" b="1" dirty="0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3059832" y="188640"/>
            <a:ext cx="30243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 smtClean="0"/>
              <a:t>269 </a:t>
            </a:r>
            <a:r>
              <a:rPr lang="ko-KR" altLang="en-US" sz="2400" b="1" dirty="0" smtClean="0"/>
              <a:t>갈급한 </a:t>
            </a:r>
            <a:r>
              <a:rPr lang="ko-KR" altLang="en-US" sz="2400" b="1" dirty="0" err="1" smtClean="0"/>
              <a:t>내맘</a:t>
            </a:r>
            <a:endParaRPr lang="ko-KR" altLang="en-US" sz="2400" b="1" dirty="0"/>
          </a:p>
        </p:txBody>
      </p:sp>
      <p:pic>
        <p:nvPicPr>
          <p:cNvPr id="11" name="Picture 8" descr="머리털로 예수님의 발을 닦은 여인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6F9E4"/>
              </a:clrFrom>
              <a:clrTo>
                <a:srgbClr val="F6F9E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221088"/>
            <a:ext cx="9144000" cy="2636912"/>
          </a:xfrm>
          <a:prstGeom prst="rect">
            <a:avLst/>
          </a:prstGeom>
          <a:noFill/>
        </p:spPr>
      </p:pic>
      <p:sp>
        <p:nvSpPr>
          <p:cNvPr id="14" name="TextBox 13">
            <a:hlinkClick r:id="rId4" action="ppaction://hlinksldjump"/>
          </p:cNvPr>
          <p:cNvSpPr txBox="1"/>
          <p:nvPr/>
        </p:nvSpPr>
        <p:spPr>
          <a:xfrm>
            <a:off x="4644008" y="6165304"/>
            <a:ext cx="72008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</a:t>
            </a:r>
            <a:r>
              <a:rPr lang="ko-KR" altLang="en-US" dirty="0" smtClean="0"/>
              <a:t>절</a:t>
            </a:r>
            <a:endParaRPr lang="ko-KR" altLang="en-US" dirty="0"/>
          </a:p>
        </p:txBody>
      </p:sp>
      <p:sp>
        <p:nvSpPr>
          <p:cNvPr id="18" name="TextBox 17">
            <a:hlinkClick r:id="rId5" action="ppaction://hlinksldjump"/>
          </p:cNvPr>
          <p:cNvSpPr txBox="1"/>
          <p:nvPr/>
        </p:nvSpPr>
        <p:spPr>
          <a:xfrm>
            <a:off x="5436096" y="6165304"/>
            <a:ext cx="72008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</a:t>
            </a:r>
            <a:r>
              <a:rPr lang="ko-KR" altLang="en-US" dirty="0" smtClean="0"/>
              <a:t>절</a:t>
            </a:r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5496" y="44624"/>
            <a:ext cx="50405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b="1" dirty="0" smtClean="0"/>
              <a:t>1</a:t>
            </a:r>
            <a:endParaRPr lang="ko-KR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그룹 6"/>
          <p:cNvGrpSpPr/>
          <p:nvPr/>
        </p:nvGrpSpPr>
        <p:grpSpPr>
          <a:xfrm>
            <a:off x="251520" y="836712"/>
            <a:ext cx="7344816" cy="1541785"/>
            <a:chOff x="467544" y="836712"/>
            <a:chExt cx="7344816" cy="1541785"/>
          </a:xfrm>
        </p:grpSpPr>
        <p:sp>
          <p:nvSpPr>
            <p:cNvPr id="4" name="TextBox 3"/>
            <p:cNvSpPr txBox="1"/>
            <p:nvPr/>
          </p:nvSpPr>
          <p:spPr>
            <a:xfrm>
              <a:off x="827584" y="1916832"/>
              <a:ext cx="66967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dirty="0" smtClean="0"/>
                <a:t>주   </a:t>
              </a:r>
              <a:r>
                <a:rPr lang="en-US" altLang="ko-KR" sz="2400" b="1" dirty="0" smtClean="0"/>
                <a:t>– </a:t>
              </a:r>
              <a:r>
                <a:rPr lang="ko-KR" altLang="en-US" sz="2400" b="1" dirty="0" smtClean="0"/>
                <a:t>사랑해 </a:t>
              </a:r>
              <a:r>
                <a:rPr lang="en-US" altLang="ko-KR" sz="2400" b="1" dirty="0" smtClean="0"/>
                <a:t>– </a:t>
              </a:r>
              <a:r>
                <a:rPr lang="ko-KR" altLang="en-US" sz="2400" b="1" dirty="0" smtClean="0"/>
                <a:t>요 </a:t>
              </a:r>
              <a:r>
                <a:rPr lang="en-US" altLang="ko-KR" sz="2400" b="1" dirty="0" smtClean="0"/>
                <a:t>-         </a:t>
              </a:r>
              <a:r>
                <a:rPr lang="ko-KR" altLang="en-US" sz="2400" b="1" dirty="0" smtClean="0"/>
                <a:t>주   </a:t>
              </a:r>
              <a:r>
                <a:rPr lang="en-US" altLang="ko-KR" sz="2400" b="1" dirty="0" smtClean="0"/>
                <a:t>-</a:t>
              </a:r>
              <a:r>
                <a:rPr lang="ko-KR" altLang="en-US" sz="2400" b="1" dirty="0" smtClean="0"/>
                <a:t>찬양해 </a:t>
              </a:r>
              <a:r>
                <a:rPr lang="en-US" altLang="ko-KR" sz="2400" b="1" dirty="0" smtClean="0"/>
                <a:t>- </a:t>
              </a:r>
              <a:r>
                <a:rPr lang="ko-KR" altLang="en-US" sz="2400" b="1" dirty="0" smtClean="0"/>
                <a:t>요</a:t>
              </a:r>
              <a:r>
                <a:rPr lang="en-US" altLang="ko-KR" sz="2400" b="1" dirty="0" smtClean="0"/>
                <a:t>-</a:t>
              </a:r>
              <a:endParaRPr lang="ko-KR" altLang="en-US" sz="2400" b="1" dirty="0"/>
            </a:p>
          </p:txBody>
        </p:sp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l="2170" t="13460" r="53557" b="77413"/>
            <a:stretch>
              <a:fillRect/>
            </a:stretch>
          </p:blipFill>
          <p:spPr bwMode="auto">
            <a:xfrm>
              <a:off x="467544" y="836712"/>
              <a:ext cx="7344816" cy="1224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8" name="그룹 7"/>
          <p:cNvGrpSpPr/>
          <p:nvPr/>
        </p:nvGrpSpPr>
        <p:grpSpPr>
          <a:xfrm>
            <a:off x="1043608" y="2564904"/>
            <a:ext cx="7776864" cy="1450613"/>
            <a:chOff x="395536" y="2780928"/>
            <a:chExt cx="7776864" cy="1450613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46800" t="13460" r="11336" b="77413"/>
            <a:stretch>
              <a:fillRect/>
            </a:stretch>
          </p:blipFill>
          <p:spPr bwMode="auto">
            <a:xfrm>
              <a:off x="611560" y="2780928"/>
              <a:ext cx="7344816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TextBox 5"/>
            <p:cNvSpPr txBox="1"/>
            <p:nvPr/>
          </p:nvSpPr>
          <p:spPr>
            <a:xfrm>
              <a:off x="395536" y="3769876"/>
              <a:ext cx="77768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dirty="0" err="1" smtClean="0"/>
                <a:t>높</a:t>
              </a:r>
              <a:r>
                <a:rPr lang="ko-KR" altLang="en-US" sz="2400" b="1" dirty="0" smtClean="0"/>
                <a:t>    </a:t>
              </a:r>
              <a:r>
                <a:rPr lang="en-US" altLang="ko-KR" sz="2400" b="1" dirty="0" smtClean="0"/>
                <a:t>-</a:t>
              </a:r>
              <a:r>
                <a:rPr lang="ko-KR" altLang="en-US" sz="2400" b="1" dirty="0" err="1" smtClean="0"/>
                <a:t>고거룩</a:t>
              </a:r>
              <a:r>
                <a:rPr lang="ko-KR" altLang="en-US" sz="2400" b="1" dirty="0" smtClean="0"/>
                <a:t>  </a:t>
              </a:r>
              <a:r>
                <a:rPr lang="en-US" altLang="ko-KR" sz="2400" b="1" dirty="0" smtClean="0"/>
                <a:t>- </a:t>
              </a:r>
              <a:r>
                <a:rPr lang="ko-KR" altLang="en-US" sz="2400" b="1" dirty="0" smtClean="0"/>
                <a:t>한 </a:t>
              </a:r>
              <a:r>
                <a:rPr lang="en-US" altLang="ko-KR" sz="2400" b="1" dirty="0" smtClean="0"/>
                <a:t>-    </a:t>
              </a:r>
              <a:r>
                <a:rPr lang="ko-KR" altLang="en-US" sz="2400" b="1" dirty="0" err="1" smtClean="0"/>
                <a:t>주날</a:t>
              </a:r>
              <a:r>
                <a:rPr lang="ko-KR" altLang="en-US" sz="2400" b="1" dirty="0" smtClean="0"/>
                <a:t> 만 </a:t>
              </a:r>
              <a:r>
                <a:rPr lang="ko-KR" altLang="en-US" sz="2400" b="1" dirty="0" err="1" smtClean="0"/>
                <a:t>져주</a:t>
              </a:r>
              <a:r>
                <a:rPr lang="ko-KR" altLang="en-US" sz="2400" b="1" dirty="0" smtClean="0"/>
                <a:t> 시니 </a:t>
              </a:r>
              <a:r>
                <a:rPr lang="en-US" altLang="ko-KR" sz="2400" b="1" dirty="0" smtClean="0"/>
                <a:t>-      </a:t>
              </a:r>
              <a:r>
                <a:rPr lang="ko-KR" altLang="en-US" sz="2400" b="1" dirty="0" smtClean="0"/>
                <a:t>이전과</a:t>
              </a:r>
              <a:endParaRPr lang="ko-KR" altLang="en-US" sz="2400" b="1" dirty="0"/>
            </a:p>
          </p:txBody>
        </p:sp>
      </p:grpSp>
      <p:pic>
        <p:nvPicPr>
          <p:cNvPr id="9" name="Picture 8" descr="머리털로 예수님의 발을 닦은 여인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6F9E4"/>
              </a:clrFrom>
              <a:clrTo>
                <a:srgbClr val="F6F9E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221088"/>
            <a:ext cx="9144000" cy="2636912"/>
          </a:xfrm>
          <a:prstGeom prst="rect">
            <a:avLst/>
          </a:prstGeom>
          <a:noFill/>
        </p:spPr>
      </p:pic>
      <p:sp>
        <p:nvSpPr>
          <p:cNvPr id="12" name="TextBox 11">
            <a:hlinkClick r:id="rId5" action="ppaction://hlinksldjump"/>
          </p:cNvPr>
          <p:cNvSpPr txBox="1"/>
          <p:nvPr/>
        </p:nvSpPr>
        <p:spPr>
          <a:xfrm>
            <a:off x="4644008" y="6165304"/>
            <a:ext cx="72008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</a:t>
            </a:r>
            <a:r>
              <a:rPr lang="ko-KR" altLang="en-US" dirty="0" smtClean="0"/>
              <a:t>절</a:t>
            </a:r>
            <a:endParaRPr lang="ko-KR" altLang="en-US" dirty="0"/>
          </a:p>
        </p:txBody>
      </p:sp>
      <p:sp>
        <p:nvSpPr>
          <p:cNvPr id="14" name="TextBox 13">
            <a:hlinkClick r:id="rId6" action="ppaction://hlinksldjump"/>
          </p:cNvPr>
          <p:cNvSpPr txBox="1"/>
          <p:nvPr/>
        </p:nvSpPr>
        <p:spPr>
          <a:xfrm>
            <a:off x="5436096" y="6165304"/>
            <a:ext cx="72008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</a:t>
            </a:r>
            <a:r>
              <a:rPr lang="ko-KR" altLang="en-US" dirty="0" smtClean="0"/>
              <a:t>절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그룹 9"/>
          <p:cNvGrpSpPr/>
          <p:nvPr/>
        </p:nvGrpSpPr>
        <p:grpSpPr>
          <a:xfrm>
            <a:off x="323528" y="836712"/>
            <a:ext cx="8496944" cy="1440160"/>
            <a:chOff x="323528" y="836712"/>
            <a:chExt cx="8496944" cy="1440160"/>
          </a:xfrm>
        </p:grpSpPr>
        <p:pic>
          <p:nvPicPr>
            <p:cNvPr id="3076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 l="2281" t="13460" r="49012" b="78428"/>
            <a:stretch>
              <a:fillRect/>
            </a:stretch>
          </p:blipFill>
          <p:spPr bwMode="auto">
            <a:xfrm>
              <a:off x="323528" y="836712"/>
              <a:ext cx="8424936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6" name="TextBox 5"/>
            <p:cNvSpPr txBox="1"/>
            <p:nvPr/>
          </p:nvSpPr>
          <p:spPr>
            <a:xfrm>
              <a:off x="683568" y="1815207"/>
              <a:ext cx="81369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dirty="0" err="1" smtClean="0"/>
                <a:t>같지않</a:t>
              </a:r>
              <a:r>
                <a:rPr lang="ko-KR" altLang="en-US" sz="2400" b="1" dirty="0" smtClean="0"/>
                <a:t> </a:t>
              </a:r>
              <a:r>
                <a:rPr lang="ko-KR" altLang="en-US" sz="2400" b="1" dirty="0" err="1" smtClean="0"/>
                <a:t>으리</a:t>
              </a:r>
              <a:r>
                <a:rPr lang="ko-KR" altLang="en-US" sz="2400" b="1" dirty="0" smtClean="0"/>
                <a:t> </a:t>
              </a:r>
              <a:r>
                <a:rPr lang="en-US" altLang="ko-KR" sz="2400" b="1" dirty="0" smtClean="0"/>
                <a:t>-            </a:t>
              </a:r>
              <a:r>
                <a:rPr lang="ko-KR" altLang="en-US" sz="2400" b="1" dirty="0" err="1" smtClean="0"/>
                <a:t>주사랑해</a:t>
              </a:r>
              <a:r>
                <a:rPr lang="ko-KR" altLang="en-US" sz="2400" b="1" dirty="0" smtClean="0"/>
                <a:t> </a:t>
              </a:r>
              <a:r>
                <a:rPr lang="en-US" altLang="ko-KR" sz="2400" b="1" dirty="0" smtClean="0"/>
                <a:t>-</a:t>
              </a:r>
              <a:r>
                <a:rPr lang="ko-KR" altLang="en-US" sz="2400" b="1" dirty="0" smtClean="0"/>
                <a:t>요</a:t>
              </a:r>
              <a:r>
                <a:rPr lang="en-US" altLang="ko-KR" sz="2400" b="1" dirty="0" smtClean="0"/>
                <a:t>-           </a:t>
              </a:r>
              <a:r>
                <a:rPr lang="ko-KR" altLang="en-US" sz="2400" b="1" dirty="0" err="1" smtClean="0"/>
                <a:t>영원히찬</a:t>
              </a:r>
              <a:r>
                <a:rPr lang="en-US" altLang="ko-KR" sz="2400" b="1" dirty="0" smtClean="0"/>
                <a:t>-</a:t>
              </a:r>
              <a:r>
                <a:rPr lang="ko-KR" altLang="en-US" sz="2400" b="1" dirty="0" smtClean="0"/>
                <a:t>양</a:t>
              </a:r>
              <a:endParaRPr lang="ko-KR" altLang="en-US" sz="2400" b="1" dirty="0"/>
            </a:p>
          </p:txBody>
        </p:sp>
      </p:grpSp>
      <p:grpSp>
        <p:nvGrpSpPr>
          <p:cNvPr id="11" name="그룹 10"/>
          <p:cNvGrpSpPr/>
          <p:nvPr/>
        </p:nvGrpSpPr>
        <p:grpSpPr>
          <a:xfrm>
            <a:off x="755576" y="2420888"/>
            <a:ext cx="8208912" cy="1512168"/>
            <a:chOff x="395536" y="2420888"/>
            <a:chExt cx="8208912" cy="1512168"/>
          </a:xfrm>
        </p:grpSpPr>
        <p:pic>
          <p:nvPicPr>
            <p:cNvPr id="5" name="Picture 4"/>
            <p:cNvPicPr>
              <a:picLocks noChangeAspect="1" noChangeArrowheads="1"/>
            </p:cNvPicPr>
            <p:nvPr/>
          </p:nvPicPr>
          <p:blipFill>
            <a:blip r:embed="rId3" cstate="print"/>
            <a:srcRect l="50308" t="13460" r="1714" b="78428"/>
            <a:stretch>
              <a:fillRect/>
            </a:stretch>
          </p:blipFill>
          <p:spPr bwMode="auto">
            <a:xfrm>
              <a:off x="539552" y="2420888"/>
              <a:ext cx="8064896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Box 7"/>
            <p:cNvSpPr txBox="1"/>
            <p:nvPr/>
          </p:nvSpPr>
          <p:spPr>
            <a:xfrm>
              <a:off x="395536" y="3471391"/>
              <a:ext cx="82089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 smtClean="0"/>
                <a:t>-</a:t>
              </a:r>
              <a:r>
                <a:rPr lang="ko-KR" altLang="en-US" sz="2400" b="1" dirty="0" smtClean="0"/>
                <a:t>해 </a:t>
              </a:r>
              <a:r>
                <a:rPr lang="en-US" altLang="ko-KR" sz="2400" b="1" dirty="0" smtClean="0"/>
                <a:t>-</a:t>
              </a:r>
              <a:r>
                <a:rPr lang="ko-KR" altLang="en-US" sz="2400" b="1" dirty="0" smtClean="0"/>
                <a:t>예</a:t>
              </a:r>
              <a:r>
                <a:rPr lang="en-US" altLang="ko-KR" sz="2400" b="1" dirty="0" smtClean="0"/>
                <a:t>-</a:t>
              </a:r>
              <a:r>
                <a:rPr lang="ko-KR" altLang="en-US" sz="2400" b="1" dirty="0" smtClean="0"/>
                <a:t>수 </a:t>
              </a:r>
              <a:r>
                <a:rPr lang="en-US" altLang="ko-KR" sz="2400" b="1" dirty="0" smtClean="0"/>
                <a:t>-  </a:t>
              </a:r>
              <a:r>
                <a:rPr lang="ko-KR" altLang="en-US" sz="2400" b="1" dirty="0" err="1" smtClean="0"/>
                <a:t>신령과진</a:t>
              </a:r>
              <a:r>
                <a:rPr lang="ko-KR" altLang="en-US" sz="2400" b="1" dirty="0" smtClean="0"/>
                <a:t> </a:t>
              </a:r>
              <a:r>
                <a:rPr lang="en-US" altLang="ko-KR" sz="2400" b="1" dirty="0" smtClean="0"/>
                <a:t>-</a:t>
              </a:r>
              <a:r>
                <a:rPr lang="ko-KR" altLang="en-US" sz="2400" b="1" dirty="0" smtClean="0"/>
                <a:t>정</a:t>
              </a:r>
              <a:r>
                <a:rPr lang="en-US" altLang="ko-KR" sz="2400" b="1" dirty="0" smtClean="0"/>
                <a:t>-</a:t>
              </a:r>
              <a:r>
                <a:rPr lang="ko-KR" altLang="en-US" sz="2400" b="1" dirty="0" err="1" smtClean="0"/>
                <a:t>으</a:t>
              </a:r>
              <a:r>
                <a:rPr lang="en-US" altLang="ko-KR" sz="2400" b="1" dirty="0" smtClean="0"/>
                <a:t>-</a:t>
              </a:r>
              <a:r>
                <a:rPr lang="ko-KR" altLang="en-US" sz="2400" b="1" dirty="0" smtClean="0"/>
                <a:t>로</a:t>
              </a:r>
              <a:r>
                <a:rPr lang="en-US" altLang="ko-KR" sz="2400" b="1" dirty="0" smtClean="0"/>
                <a:t>-</a:t>
              </a:r>
              <a:r>
                <a:rPr lang="ko-KR" altLang="en-US" sz="2400" b="1" dirty="0" smtClean="0"/>
                <a:t>경</a:t>
              </a:r>
              <a:r>
                <a:rPr lang="en-US" altLang="ko-KR" sz="2400" b="1" dirty="0" smtClean="0"/>
                <a:t>-</a:t>
              </a:r>
              <a:r>
                <a:rPr lang="ko-KR" altLang="en-US" sz="2400" b="1" dirty="0" smtClean="0"/>
                <a:t>배</a:t>
              </a:r>
              <a:r>
                <a:rPr lang="en-US" altLang="ko-KR" sz="2400" b="1" dirty="0" smtClean="0"/>
                <a:t>-</a:t>
              </a:r>
              <a:r>
                <a:rPr lang="ko-KR" altLang="en-US" sz="2400" b="1" dirty="0" err="1" smtClean="0"/>
                <a:t>드</a:t>
              </a:r>
              <a:r>
                <a:rPr lang="en-US" altLang="ko-KR" sz="2400" b="1" dirty="0" smtClean="0"/>
                <a:t>-</a:t>
              </a:r>
              <a:r>
                <a:rPr lang="ko-KR" altLang="en-US" sz="2400" b="1" dirty="0" err="1" smtClean="0"/>
                <a:t>려</a:t>
              </a:r>
              <a:r>
                <a:rPr lang="en-US" altLang="ko-KR" sz="2400" b="1" dirty="0" smtClean="0"/>
                <a:t>-</a:t>
              </a:r>
              <a:r>
                <a:rPr lang="ko-KR" altLang="en-US" sz="2400" b="1" dirty="0" smtClean="0"/>
                <a:t>요 </a:t>
              </a:r>
              <a:r>
                <a:rPr lang="en-US" altLang="ko-KR" sz="2400" b="1" dirty="0" smtClean="0"/>
                <a:t>-</a:t>
              </a:r>
              <a:endParaRPr lang="ko-KR" altLang="en-US" sz="2400" b="1" dirty="0"/>
            </a:p>
          </p:txBody>
        </p:sp>
      </p:grpSp>
      <p:pic>
        <p:nvPicPr>
          <p:cNvPr id="12" name="Picture 8" descr="머리털로 예수님의 발을 닦은 여인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6F9E4"/>
              </a:clrFrom>
              <a:clrTo>
                <a:srgbClr val="F6F9E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221088"/>
            <a:ext cx="9144000" cy="2636912"/>
          </a:xfrm>
          <a:prstGeom prst="rect">
            <a:avLst/>
          </a:prstGeom>
          <a:noFill/>
        </p:spPr>
      </p:pic>
      <p:sp>
        <p:nvSpPr>
          <p:cNvPr id="15" name="TextBox 14">
            <a:hlinkClick r:id="rId5" action="ppaction://hlinksldjump"/>
          </p:cNvPr>
          <p:cNvSpPr txBox="1"/>
          <p:nvPr/>
        </p:nvSpPr>
        <p:spPr>
          <a:xfrm>
            <a:off x="4644008" y="6165304"/>
            <a:ext cx="72008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</a:t>
            </a:r>
            <a:r>
              <a:rPr lang="ko-KR" altLang="en-US" dirty="0" smtClean="0"/>
              <a:t>절</a:t>
            </a:r>
            <a:endParaRPr lang="ko-KR" altLang="en-US" dirty="0"/>
          </a:p>
        </p:txBody>
      </p:sp>
      <p:sp>
        <p:nvSpPr>
          <p:cNvPr id="17" name="TextBox 16">
            <a:hlinkClick r:id="rId6" action="ppaction://hlinksldjump"/>
          </p:cNvPr>
          <p:cNvSpPr txBox="1"/>
          <p:nvPr/>
        </p:nvSpPr>
        <p:spPr>
          <a:xfrm>
            <a:off x="5436096" y="6165304"/>
            <a:ext cx="72008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</a:t>
            </a:r>
            <a:r>
              <a:rPr lang="ko-KR" altLang="en-US" dirty="0" smtClean="0"/>
              <a:t>절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251520" y="1268760"/>
            <a:ext cx="7560840" cy="1253753"/>
            <a:chOff x="251520" y="1268760"/>
            <a:chExt cx="7560840" cy="1253753"/>
          </a:xfrm>
        </p:grpSpPr>
        <p:pic>
          <p:nvPicPr>
            <p:cNvPr id="3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2175" t="12446" r="56509" b="77413"/>
            <a:stretch>
              <a:fillRect/>
            </a:stretch>
          </p:blipFill>
          <p:spPr bwMode="auto">
            <a:xfrm>
              <a:off x="251520" y="1268760"/>
              <a:ext cx="7560840" cy="936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" name="TextBox 3"/>
            <p:cNvSpPr txBox="1"/>
            <p:nvPr/>
          </p:nvSpPr>
          <p:spPr>
            <a:xfrm>
              <a:off x="971600" y="2060848"/>
              <a:ext cx="66967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dirty="0"/>
                <a:t>매</a:t>
              </a:r>
              <a:r>
                <a:rPr lang="ko-KR" altLang="en-US" sz="2400" b="1" dirty="0" smtClean="0"/>
                <a:t>   </a:t>
              </a:r>
              <a:r>
                <a:rPr lang="en-US" altLang="ko-KR" sz="2400" b="1" dirty="0" smtClean="0"/>
                <a:t>-</a:t>
              </a:r>
              <a:r>
                <a:rPr lang="ko-KR" altLang="en-US" sz="2400" b="1" dirty="0" smtClean="0"/>
                <a:t>일주님 </a:t>
              </a:r>
              <a:r>
                <a:rPr lang="en-US" altLang="ko-KR" sz="2400" b="1" dirty="0" smtClean="0"/>
                <a:t>- </a:t>
              </a:r>
              <a:r>
                <a:rPr lang="ko-KR" altLang="en-US" sz="2400" b="1" dirty="0"/>
                <a:t>과</a:t>
              </a:r>
              <a:r>
                <a:rPr lang="ko-KR" altLang="en-US" sz="2400" b="1" dirty="0" smtClean="0"/>
                <a:t> </a:t>
              </a:r>
              <a:r>
                <a:rPr lang="en-US" altLang="ko-KR" sz="2400" b="1" dirty="0" smtClean="0"/>
                <a:t>-          </a:t>
              </a:r>
              <a:r>
                <a:rPr lang="ko-KR" altLang="en-US" sz="2400" b="1" dirty="0"/>
                <a:t>함</a:t>
              </a:r>
              <a:r>
                <a:rPr lang="ko-KR" altLang="en-US" sz="2400" b="1" dirty="0" smtClean="0"/>
                <a:t>   </a:t>
              </a:r>
              <a:r>
                <a:rPr lang="en-US" altLang="ko-KR" sz="2400" b="1" dirty="0" smtClean="0"/>
                <a:t>-</a:t>
              </a:r>
              <a:r>
                <a:rPr lang="ko-KR" altLang="en-US" sz="2400" b="1" dirty="0" err="1" smtClean="0"/>
                <a:t>께지내</a:t>
              </a:r>
              <a:r>
                <a:rPr lang="ko-KR" altLang="en-US" sz="2400" b="1" dirty="0" smtClean="0"/>
                <a:t> </a:t>
              </a:r>
              <a:r>
                <a:rPr lang="en-US" altLang="ko-KR" sz="2400" b="1" dirty="0" smtClean="0"/>
                <a:t>-</a:t>
              </a:r>
              <a:r>
                <a:rPr lang="ko-KR" altLang="en-US" sz="2400" b="1" dirty="0"/>
                <a:t>며</a:t>
              </a:r>
              <a:r>
                <a:rPr lang="en-US" altLang="ko-KR" sz="2400" b="1" dirty="0" smtClean="0"/>
                <a:t>-</a:t>
              </a:r>
              <a:endParaRPr lang="ko-KR" altLang="en-US" sz="2400" b="1" dirty="0"/>
            </a:p>
          </p:txBody>
        </p:sp>
      </p:grpSp>
      <p:grpSp>
        <p:nvGrpSpPr>
          <p:cNvPr id="5" name="그룹 4"/>
          <p:cNvGrpSpPr/>
          <p:nvPr/>
        </p:nvGrpSpPr>
        <p:grpSpPr>
          <a:xfrm>
            <a:off x="1763688" y="2852936"/>
            <a:ext cx="6984776" cy="1253753"/>
            <a:chOff x="1259632" y="2852936"/>
            <a:chExt cx="6984776" cy="1253753"/>
          </a:xfrm>
        </p:grpSpPr>
        <p:pic>
          <p:nvPicPr>
            <p:cNvPr id="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l="43811" t="12446" r="21457" b="77413"/>
            <a:stretch>
              <a:fillRect/>
            </a:stretch>
          </p:blipFill>
          <p:spPr bwMode="auto">
            <a:xfrm>
              <a:off x="1403648" y="2852936"/>
              <a:ext cx="6840760" cy="9361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TextBox 6"/>
            <p:cNvSpPr txBox="1"/>
            <p:nvPr/>
          </p:nvSpPr>
          <p:spPr>
            <a:xfrm>
              <a:off x="1259632" y="3645024"/>
              <a:ext cx="684076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dirty="0"/>
                <a:t>주</a:t>
              </a:r>
              <a:r>
                <a:rPr lang="ko-KR" altLang="en-US" sz="2400" b="1" dirty="0" smtClean="0"/>
                <a:t>    </a:t>
              </a:r>
              <a:r>
                <a:rPr lang="en-US" altLang="ko-KR" sz="2400" b="1" dirty="0" smtClean="0"/>
                <a:t>-</a:t>
              </a:r>
              <a:r>
                <a:rPr lang="ko-KR" altLang="en-US" sz="2400" b="1" dirty="0" err="1" smtClean="0"/>
                <a:t>의부르</a:t>
              </a:r>
              <a:r>
                <a:rPr lang="ko-KR" altLang="en-US" sz="2400" b="1" dirty="0" smtClean="0"/>
                <a:t>  </a:t>
              </a:r>
              <a:r>
                <a:rPr lang="en-US" altLang="ko-KR" sz="2400" b="1" dirty="0" smtClean="0"/>
                <a:t>-</a:t>
              </a:r>
              <a:r>
                <a:rPr lang="ko-KR" altLang="en-US" sz="2400" b="1" dirty="0"/>
                <a:t>심</a:t>
              </a:r>
              <a:r>
                <a:rPr lang="en-US" altLang="ko-KR" sz="2400" b="1" dirty="0" smtClean="0"/>
                <a:t>-     </a:t>
              </a:r>
              <a:r>
                <a:rPr lang="ko-KR" altLang="en-US" sz="2400" b="1" dirty="0" smtClean="0"/>
                <a:t>주마 음 알기 원해 </a:t>
              </a:r>
              <a:r>
                <a:rPr lang="en-US" altLang="ko-KR" sz="2400" b="1" dirty="0" smtClean="0"/>
                <a:t>-</a:t>
              </a:r>
              <a:endParaRPr lang="ko-KR" altLang="en-US" sz="2400" b="1" dirty="0"/>
            </a:p>
          </p:txBody>
        </p:sp>
      </p:grpSp>
      <p:pic>
        <p:nvPicPr>
          <p:cNvPr id="8" name="Picture 8" descr="머리털로 예수님의 발을 닦은 여인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6F9E4"/>
              </a:clrFrom>
              <a:clrTo>
                <a:srgbClr val="F6F9E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221088"/>
            <a:ext cx="9144000" cy="2636912"/>
          </a:xfrm>
          <a:prstGeom prst="rect">
            <a:avLst/>
          </a:prstGeom>
          <a:noFill/>
        </p:spPr>
      </p:pic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4644008" y="6165304"/>
            <a:ext cx="72008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</a:t>
            </a:r>
            <a:r>
              <a:rPr lang="ko-KR" altLang="en-US" dirty="0" smtClean="0"/>
              <a:t>절</a:t>
            </a:r>
            <a:endParaRPr lang="ko-KR" altLang="en-US" dirty="0"/>
          </a:p>
        </p:txBody>
      </p:sp>
      <p:sp>
        <p:nvSpPr>
          <p:cNvPr id="13" name="TextBox 12">
            <a:hlinkClick r:id="rId5" action="ppaction://hlinksldjump"/>
          </p:cNvPr>
          <p:cNvSpPr txBox="1"/>
          <p:nvPr/>
        </p:nvSpPr>
        <p:spPr>
          <a:xfrm>
            <a:off x="5436096" y="6165304"/>
            <a:ext cx="72008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</a:t>
            </a:r>
            <a:r>
              <a:rPr lang="ko-KR" altLang="en-US" dirty="0" smtClean="0"/>
              <a:t>절</a:t>
            </a:r>
            <a:endParaRPr lang="ko-KR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5496" y="44624"/>
            <a:ext cx="504056" cy="36933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b="1" dirty="0"/>
              <a:t>2</a:t>
            </a:r>
            <a:endParaRPr lang="ko-KR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그룹 2"/>
          <p:cNvGrpSpPr/>
          <p:nvPr/>
        </p:nvGrpSpPr>
        <p:grpSpPr>
          <a:xfrm>
            <a:off x="251520" y="836712"/>
            <a:ext cx="7344816" cy="1541785"/>
            <a:chOff x="467544" y="836712"/>
            <a:chExt cx="7344816" cy="1541785"/>
          </a:xfrm>
        </p:grpSpPr>
        <p:sp>
          <p:nvSpPr>
            <p:cNvPr id="4" name="TextBox 3"/>
            <p:cNvSpPr txBox="1"/>
            <p:nvPr/>
          </p:nvSpPr>
          <p:spPr>
            <a:xfrm>
              <a:off x="827584" y="1916832"/>
              <a:ext cx="66967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dirty="0"/>
                <a:t>주</a:t>
              </a:r>
              <a:r>
                <a:rPr lang="ko-KR" altLang="en-US" sz="2400" b="1" dirty="0" smtClean="0"/>
                <a:t>   </a:t>
              </a:r>
              <a:r>
                <a:rPr lang="en-US" altLang="ko-KR" sz="2400" b="1" dirty="0" smtClean="0"/>
                <a:t>– </a:t>
              </a:r>
              <a:r>
                <a:rPr lang="ko-KR" altLang="en-US" sz="2400" b="1" dirty="0" err="1" smtClean="0"/>
                <a:t>모든</a:t>
              </a:r>
              <a:r>
                <a:rPr lang="ko-KR" altLang="en-US" sz="2400" b="1" dirty="0" err="1"/>
                <a:t>호</a:t>
              </a:r>
              <a:r>
                <a:rPr lang="ko-KR" altLang="en-US" sz="2400" b="1" dirty="0" smtClean="0"/>
                <a:t> </a:t>
              </a:r>
              <a:r>
                <a:rPr lang="en-US" altLang="ko-KR" sz="2400" b="1" dirty="0" smtClean="0"/>
                <a:t>– </a:t>
              </a:r>
              <a:r>
                <a:rPr lang="ko-KR" altLang="en-US" sz="2400" b="1" dirty="0"/>
                <a:t>흡</a:t>
              </a:r>
              <a:r>
                <a:rPr lang="ko-KR" altLang="en-US" sz="2400" b="1" dirty="0" smtClean="0"/>
                <a:t> </a:t>
              </a:r>
              <a:r>
                <a:rPr lang="en-US" altLang="ko-KR" sz="2400" b="1" dirty="0" smtClean="0"/>
                <a:t>-         </a:t>
              </a:r>
              <a:r>
                <a:rPr lang="ko-KR" altLang="en-US" sz="2400" b="1" dirty="0"/>
                <a:t>주</a:t>
              </a:r>
              <a:r>
                <a:rPr lang="ko-KR" altLang="en-US" sz="2400" b="1" dirty="0" smtClean="0"/>
                <a:t>   </a:t>
              </a:r>
              <a:r>
                <a:rPr lang="en-US" altLang="ko-KR" sz="2400" b="1" dirty="0" smtClean="0"/>
                <a:t>-</a:t>
              </a:r>
              <a:r>
                <a:rPr lang="ko-KR" altLang="en-US" sz="2400" b="1" dirty="0" err="1" smtClean="0"/>
                <a:t>께속</a:t>
              </a:r>
              <a:r>
                <a:rPr lang="ko-KR" altLang="en-US" sz="2400" b="1" dirty="0" err="1"/>
                <a:t>했</a:t>
              </a:r>
              <a:r>
                <a:rPr lang="en-US" altLang="ko-KR" sz="2400" b="1" dirty="0" smtClean="0"/>
                <a:t>- </a:t>
              </a:r>
              <a:r>
                <a:rPr lang="ko-KR" altLang="en-US" sz="2400" b="1" dirty="0"/>
                <a:t>네</a:t>
              </a:r>
              <a:r>
                <a:rPr lang="en-US" altLang="ko-KR" sz="2400" b="1" dirty="0" smtClean="0"/>
                <a:t>-</a:t>
              </a:r>
              <a:endParaRPr lang="ko-KR" altLang="en-US" sz="2400" b="1" dirty="0"/>
            </a:p>
          </p:txBody>
        </p:sp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2" cstate="print"/>
            <a:srcRect l="2170" t="13460" r="53557" b="77413"/>
            <a:stretch>
              <a:fillRect/>
            </a:stretch>
          </p:blipFill>
          <p:spPr bwMode="auto">
            <a:xfrm>
              <a:off x="467544" y="836712"/>
              <a:ext cx="7344816" cy="12241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</p:grpSp>
      <p:grpSp>
        <p:nvGrpSpPr>
          <p:cNvPr id="6" name="그룹 5"/>
          <p:cNvGrpSpPr/>
          <p:nvPr/>
        </p:nvGrpSpPr>
        <p:grpSpPr>
          <a:xfrm>
            <a:off x="1043608" y="2564904"/>
            <a:ext cx="7776864" cy="1450613"/>
            <a:chOff x="395536" y="2780928"/>
            <a:chExt cx="7776864" cy="1450613"/>
          </a:xfrm>
        </p:grpSpPr>
        <p:pic>
          <p:nvPicPr>
            <p:cNvPr id="7" name="Picture 2"/>
            <p:cNvPicPr>
              <a:picLocks noChangeAspect="1" noChangeArrowheads="1"/>
            </p:cNvPicPr>
            <p:nvPr/>
          </p:nvPicPr>
          <p:blipFill>
            <a:blip r:embed="rId3" cstate="print"/>
            <a:srcRect l="46800" t="13460" r="11336" b="77413"/>
            <a:stretch>
              <a:fillRect/>
            </a:stretch>
          </p:blipFill>
          <p:spPr bwMode="auto">
            <a:xfrm>
              <a:off x="611560" y="2780928"/>
              <a:ext cx="7344816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8" name="TextBox 7"/>
            <p:cNvSpPr txBox="1"/>
            <p:nvPr/>
          </p:nvSpPr>
          <p:spPr>
            <a:xfrm>
              <a:off x="395536" y="3769876"/>
              <a:ext cx="777686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dirty="0"/>
                <a:t>주</a:t>
              </a:r>
              <a:r>
                <a:rPr lang="ko-KR" altLang="en-US" sz="2400" b="1" dirty="0" smtClean="0"/>
                <a:t>    </a:t>
              </a:r>
              <a:r>
                <a:rPr lang="en-US" altLang="ko-KR" sz="2400" b="1" dirty="0" smtClean="0"/>
                <a:t>-</a:t>
              </a:r>
              <a:r>
                <a:rPr lang="ko-KR" altLang="en-US" sz="2400" b="1" dirty="0" err="1" smtClean="0"/>
                <a:t>의부르</a:t>
              </a:r>
              <a:r>
                <a:rPr lang="ko-KR" altLang="en-US" sz="2400" b="1" dirty="0" smtClean="0"/>
                <a:t>  </a:t>
              </a:r>
              <a:r>
                <a:rPr lang="en-US" altLang="ko-KR" sz="2400" b="1" dirty="0" smtClean="0"/>
                <a:t>- </a:t>
              </a:r>
              <a:r>
                <a:rPr lang="ko-KR" altLang="en-US" sz="2400" b="1" dirty="0"/>
                <a:t>심</a:t>
              </a:r>
              <a:r>
                <a:rPr lang="ko-KR" altLang="en-US" sz="2400" b="1" dirty="0" smtClean="0"/>
                <a:t> </a:t>
              </a:r>
              <a:r>
                <a:rPr lang="en-US" altLang="ko-KR" sz="2400" b="1" dirty="0" smtClean="0"/>
                <a:t>-    </a:t>
              </a:r>
              <a:r>
                <a:rPr lang="ko-KR" altLang="en-US" sz="2400" b="1" dirty="0" smtClean="0"/>
                <a:t>주</a:t>
              </a:r>
              <a:r>
                <a:rPr lang="ko-KR" altLang="en-US" sz="2400" b="1" dirty="0"/>
                <a:t>마</a:t>
              </a:r>
              <a:r>
                <a:rPr lang="ko-KR" altLang="en-US" sz="2400" b="1" dirty="0" smtClean="0"/>
                <a:t> </a:t>
              </a:r>
              <a:r>
                <a:rPr lang="ko-KR" altLang="en-US" sz="2400" b="1" dirty="0"/>
                <a:t>음</a:t>
              </a:r>
              <a:r>
                <a:rPr lang="ko-KR" altLang="en-US" sz="2400" b="1" dirty="0" smtClean="0"/>
                <a:t> 알</a:t>
              </a:r>
              <a:r>
                <a:rPr lang="ko-KR" altLang="en-US" sz="2400" b="1" dirty="0"/>
                <a:t>기</a:t>
              </a:r>
              <a:r>
                <a:rPr lang="ko-KR" altLang="en-US" sz="2400" b="1" dirty="0" smtClean="0"/>
                <a:t> 원</a:t>
              </a:r>
              <a:r>
                <a:rPr lang="ko-KR" altLang="en-US" sz="2400" b="1" dirty="0"/>
                <a:t>해</a:t>
              </a:r>
              <a:r>
                <a:rPr lang="ko-KR" altLang="en-US" sz="2400" b="1" dirty="0" smtClean="0"/>
                <a:t> </a:t>
              </a:r>
              <a:r>
                <a:rPr lang="en-US" altLang="ko-KR" sz="2400" b="1" dirty="0" smtClean="0"/>
                <a:t>-      </a:t>
              </a:r>
              <a:r>
                <a:rPr lang="ko-KR" altLang="en-US" sz="2400" b="1" dirty="0" err="1" smtClean="0"/>
                <a:t>내생</a:t>
              </a:r>
              <a:r>
                <a:rPr lang="ko-KR" altLang="en-US" sz="2400" b="1" dirty="0" err="1"/>
                <a:t>명</a:t>
              </a:r>
              <a:endParaRPr lang="ko-KR" altLang="en-US" sz="2400" b="1" dirty="0"/>
            </a:p>
          </p:txBody>
        </p:sp>
      </p:grpSp>
      <p:pic>
        <p:nvPicPr>
          <p:cNvPr id="9" name="Picture 8" descr="머리털로 예수님의 발을 닦은 여인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6F9E4"/>
              </a:clrFrom>
              <a:clrTo>
                <a:srgbClr val="F6F9E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221088"/>
            <a:ext cx="9144000" cy="2636912"/>
          </a:xfrm>
          <a:prstGeom prst="rect">
            <a:avLst/>
          </a:prstGeom>
          <a:noFill/>
        </p:spPr>
      </p:pic>
      <p:sp>
        <p:nvSpPr>
          <p:cNvPr id="13" name="TextBox 12">
            <a:hlinkClick r:id="rId5" action="ppaction://hlinksldjump"/>
          </p:cNvPr>
          <p:cNvSpPr txBox="1"/>
          <p:nvPr/>
        </p:nvSpPr>
        <p:spPr>
          <a:xfrm>
            <a:off x="4644008" y="6165304"/>
            <a:ext cx="72008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</a:t>
            </a:r>
            <a:r>
              <a:rPr lang="ko-KR" altLang="en-US" dirty="0" smtClean="0"/>
              <a:t>절</a:t>
            </a:r>
            <a:endParaRPr lang="ko-KR" altLang="en-US" dirty="0"/>
          </a:p>
        </p:txBody>
      </p:sp>
      <p:sp>
        <p:nvSpPr>
          <p:cNvPr id="16" name="TextBox 15">
            <a:hlinkClick r:id="rId6" action="ppaction://hlinksldjump"/>
          </p:cNvPr>
          <p:cNvSpPr txBox="1"/>
          <p:nvPr/>
        </p:nvSpPr>
        <p:spPr>
          <a:xfrm>
            <a:off x="5436096" y="6165304"/>
            <a:ext cx="72008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</a:t>
            </a:r>
            <a:r>
              <a:rPr lang="ko-KR" altLang="en-US" dirty="0" smtClean="0"/>
              <a:t>절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그룹 1"/>
          <p:cNvGrpSpPr/>
          <p:nvPr/>
        </p:nvGrpSpPr>
        <p:grpSpPr>
          <a:xfrm>
            <a:off x="323528" y="836712"/>
            <a:ext cx="8496944" cy="1440160"/>
            <a:chOff x="323528" y="836712"/>
            <a:chExt cx="8496944" cy="1440160"/>
          </a:xfrm>
        </p:grpSpPr>
        <p:pic>
          <p:nvPicPr>
            <p:cNvPr id="3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 l="2281" t="13460" r="49012" b="78428"/>
            <a:stretch>
              <a:fillRect/>
            </a:stretch>
          </p:blipFill>
          <p:spPr bwMode="auto">
            <a:xfrm>
              <a:off x="323528" y="836712"/>
              <a:ext cx="8424936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4" name="TextBox 3"/>
            <p:cNvSpPr txBox="1"/>
            <p:nvPr/>
          </p:nvSpPr>
          <p:spPr>
            <a:xfrm>
              <a:off x="683568" y="1815207"/>
              <a:ext cx="813690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ko-KR" altLang="en-US" sz="2400" b="1" dirty="0" err="1" smtClean="0"/>
                <a:t>주께</a:t>
              </a:r>
              <a:r>
                <a:rPr lang="ko-KR" altLang="en-US" sz="2400" b="1" dirty="0" err="1"/>
                <a:t>속</a:t>
              </a:r>
              <a:r>
                <a:rPr lang="ko-KR" altLang="en-US" sz="2400" b="1" dirty="0" smtClean="0"/>
                <a:t> 했</a:t>
              </a:r>
              <a:r>
                <a:rPr lang="ko-KR" altLang="en-US" sz="2400" b="1" dirty="0"/>
                <a:t>네</a:t>
              </a:r>
              <a:r>
                <a:rPr lang="ko-KR" altLang="en-US" sz="2400" b="1" dirty="0" smtClean="0"/>
                <a:t> </a:t>
              </a:r>
              <a:r>
                <a:rPr lang="en-US" altLang="ko-KR" sz="2400" b="1" dirty="0" smtClean="0"/>
                <a:t>-            </a:t>
              </a:r>
              <a:r>
                <a:rPr lang="ko-KR" altLang="en-US" sz="2400" b="1" dirty="0" err="1" smtClean="0"/>
                <a:t>주사랑해</a:t>
              </a:r>
              <a:r>
                <a:rPr lang="ko-KR" altLang="en-US" sz="2400" b="1" dirty="0" smtClean="0"/>
                <a:t> </a:t>
              </a:r>
              <a:r>
                <a:rPr lang="en-US" altLang="ko-KR" sz="2400" b="1" dirty="0" smtClean="0"/>
                <a:t>-</a:t>
              </a:r>
              <a:r>
                <a:rPr lang="ko-KR" altLang="en-US" sz="2400" b="1" dirty="0" smtClean="0"/>
                <a:t>요</a:t>
              </a:r>
              <a:r>
                <a:rPr lang="en-US" altLang="ko-KR" sz="2400" b="1" dirty="0" smtClean="0"/>
                <a:t>-           </a:t>
              </a:r>
              <a:r>
                <a:rPr lang="ko-KR" altLang="en-US" sz="2400" b="1" dirty="0" err="1" smtClean="0"/>
                <a:t>영원히찬</a:t>
              </a:r>
              <a:r>
                <a:rPr lang="en-US" altLang="ko-KR" sz="2400" b="1" dirty="0" smtClean="0"/>
                <a:t>-</a:t>
              </a:r>
              <a:r>
                <a:rPr lang="ko-KR" altLang="en-US" sz="2400" b="1" dirty="0" smtClean="0"/>
                <a:t>양</a:t>
              </a:r>
              <a:endParaRPr lang="ko-KR" altLang="en-US" sz="2400" b="1" dirty="0"/>
            </a:p>
          </p:txBody>
        </p:sp>
      </p:grpSp>
      <p:grpSp>
        <p:nvGrpSpPr>
          <p:cNvPr id="5" name="그룹 4"/>
          <p:cNvGrpSpPr/>
          <p:nvPr/>
        </p:nvGrpSpPr>
        <p:grpSpPr>
          <a:xfrm>
            <a:off x="755576" y="2420888"/>
            <a:ext cx="8208912" cy="1512168"/>
            <a:chOff x="395536" y="2420888"/>
            <a:chExt cx="8208912" cy="1512168"/>
          </a:xfrm>
        </p:grpSpPr>
        <p:pic>
          <p:nvPicPr>
            <p:cNvPr id="6" name="Picture 4"/>
            <p:cNvPicPr>
              <a:picLocks noChangeAspect="1" noChangeArrowheads="1"/>
            </p:cNvPicPr>
            <p:nvPr/>
          </p:nvPicPr>
          <p:blipFill>
            <a:blip r:embed="rId2" cstate="print"/>
            <a:srcRect l="50308" t="13460" r="1714" b="78428"/>
            <a:stretch>
              <a:fillRect/>
            </a:stretch>
          </p:blipFill>
          <p:spPr bwMode="auto">
            <a:xfrm>
              <a:off x="539552" y="2420888"/>
              <a:ext cx="8064896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7" name="TextBox 6"/>
            <p:cNvSpPr txBox="1"/>
            <p:nvPr/>
          </p:nvSpPr>
          <p:spPr>
            <a:xfrm>
              <a:off x="395536" y="3471391"/>
              <a:ext cx="82089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2400" b="1" dirty="0" smtClean="0"/>
                <a:t>-</a:t>
              </a:r>
              <a:r>
                <a:rPr lang="ko-KR" altLang="en-US" sz="2400" b="1" dirty="0" smtClean="0"/>
                <a:t>해 </a:t>
              </a:r>
              <a:r>
                <a:rPr lang="en-US" altLang="ko-KR" sz="2400" b="1" dirty="0" smtClean="0"/>
                <a:t>-</a:t>
              </a:r>
              <a:r>
                <a:rPr lang="ko-KR" altLang="en-US" sz="2400" b="1" dirty="0" smtClean="0"/>
                <a:t>예</a:t>
              </a:r>
              <a:r>
                <a:rPr lang="en-US" altLang="ko-KR" sz="2400" b="1" dirty="0" smtClean="0"/>
                <a:t>-</a:t>
              </a:r>
              <a:r>
                <a:rPr lang="ko-KR" altLang="en-US" sz="2400" b="1" dirty="0" smtClean="0"/>
                <a:t>수 </a:t>
              </a:r>
              <a:r>
                <a:rPr lang="en-US" altLang="ko-KR" sz="2400" b="1" dirty="0" smtClean="0"/>
                <a:t>-  </a:t>
              </a:r>
              <a:r>
                <a:rPr lang="ko-KR" altLang="en-US" sz="2400" b="1" dirty="0" err="1" smtClean="0"/>
                <a:t>신령과진</a:t>
              </a:r>
              <a:r>
                <a:rPr lang="ko-KR" altLang="en-US" sz="2400" b="1" dirty="0" smtClean="0"/>
                <a:t> </a:t>
              </a:r>
              <a:r>
                <a:rPr lang="en-US" altLang="ko-KR" sz="2400" b="1" dirty="0" smtClean="0"/>
                <a:t>-</a:t>
              </a:r>
              <a:r>
                <a:rPr lang="ko-KR" altLang="en-US" sz="2400" b="1" dirty="0" smtClean="0"/>
                <a:t>정</a:t>
              </a:r>
              <a:r>
                <a:rPr lang="en-US" altLang="ko-KR" sz="2400" b="1" dirty="0" smtClean="0"/>
                <a:t>-</a:t>
              </a:r>
              <a:r>
                <a:rPr lang="ko-KR" altLang="en-US" sz="2400" b="1" dirty="0" err="1" smtClean="0"/>
                <a:t>으</a:t>
              </a:r>
              <a:r>
                <a:rPr lang="en-US" altLang="ko-KR" sz="2400" b="1" dirty="0" smtClean="0"/>
                <a:t>-</a:t>
              </a:r>
              <a:r>
                <a:rPr lang="ko-KR" altLang="en-US" sz="2400" b="1" dirty="0" smtClean="0"/>
                <a:t>로</a:t>
              </a:r>
              <a:r>
                <a:rPr lang="en-US" altLang="ko-KR" sz="2400" b="1" dirty="0" smtClean="0"/>
                <a:t>-</a:t>
              </a:r>
              <a:r>
                <a:rPr lang="ko-KR" altLang="en-US" sz="2400" b="1" dirty="0" smtClean="0"/>
                <a:t>경</a:t>
              </a:r>
              <a:r>
                <a:rPr lang="en-US" altLang="ko-KR" sz="2400" b="1" dirty="0" smtClean="0"/>
                <a:t>-</a:t>
              </a:r>
              <a:r>
                <a:rPr lang="ko-KR" altLang="en-US" sz="2400" b="1" dirty="0" smtClean="0"/>
                <a:t>배</a:t>
              </a:r>
              <a:r>
                <a:rPr lang="en-US" altLang="ko-KR" sz="2400" b="1" dirty="0" smtClean="0"/>
                <a:t>-</a:t>
              </a:r>
              <a:r>
                <a:rPr lang="ko-KR" altLang="en-US" sz="2400" b="1" dirty="0" err="1" smtClean="0"/>
                <a:t>드</a:t>
              </a:r>
              <a:r>
                <a:rPr lang="en-US" altLang="ko-KR" sz="2400" b="1" dirty="0" smtClean="0"/>
                <a:t>-</a:t>
              </a:r>
              <a:r>
                <a:rPr lang="ko-KR" altLang="en-US" sz="2400" b="1" dirty="0" err="1" smtClean="0"/>
                <a:t>려</a:t>
              </a:r>
              <a:r>
                <a:rPr lang="en-US" altLang="ko-KR" sz="2400" b="1" dirty="0" smtClean="0"/>
                <a:t>-</a:t>
              </a:r>
              <a:r>
                <a:rPr lang="ko-KR" altLang="en-US" sz="2400" b="1" dirty="0" smtClean="0"/>
                <a:t>요 </a:t>
              </a:r>
              <a:r>
                <a:rPr lang="en-US" altLang="ko-KR" sz="2400" b="1" dirty="0" smtClean="0"/>
                <a:t>-</a:t>
              </a:r>
              <a:endParaRPr lang="ko-KR" altLang="en-US" sz="2400" b="1" dirty="0"/>
            </a:p>
          </p:txBody>
        </p:sp>
      </p:grp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/>
          <a:srcRect l="1116" t="22924" r="72656" b="69639"/>
          <a:stretch>
            <a:fillRect/>
          </a:stretch>
        </p:blipFill>
        <p:spPr bwMode="auto">
          <a:xfrm>
            <a:off x="5759624" y="3933056"/>
            <a:ext cx="3384376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8" descr="머리털로 예수님의 발을 닦은 여인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6F9E4"/>
              </a:clrFrom>
              <a:clrTo>
                <a:srgbClr val="F6F9E4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4725144"/>
            <a:ext cx="9144000" cy="2132856"/>
          </a:xfrm>
          <a:prstGeom prst="rect">
            <a:avLst/>
          </a:prstGeom>
          <a:noFill/>
        </p:spPr>
      </p:pic>
      <p:sp>
        <p:nvSpPr>
          <p:cNvPr id="12" name="TextBox 11">
            <a:hlinkClick r:id="rId4" action="ppaction://hlinksldjump"/>
          </p:cNvPr>
          <p:cNvSpPr txBox="1"/>
          <p:nvPr/>
        </p:nvSpPr>
        <p:spPr>
          <a:xfrm>
            <a:off x="4644008" y="6165304"/>
            <a:ext cx="72008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1</a:t>
            </a:r>
            <a:r>
              <a:rPr lang="ko-KR" altLang="en-US" dirty="0" smtClean="0"/>
              <a:t>절</a:t>
            </a:r>
            <a:endParaRPr lang="ko-KR" altLang="en-US" dirty="0"/>
          </a:p>
        </p:txBody>
      </p:sp>
      <p:sp>
        <p:nvSpPr>
          <p:cNvPr id="14" name="TextBox 13">
            <a:hlinkClick r:id="rId5" action="ppaction://hlinksldjump"/>
          </p:cNvPr>
          <p:cNvSpPr txBox="1"/>
          <p:nvPr/>
        </p:nvSpPr>
        <p:spPr>
          <a:xfrm>
            <a:off x="5436096" y="6165304"/>
            <a:ext cx="720080" cy="36933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ko-KR" dirty="0" smtClean="0"/>
              <a:t>2</a:t>
            </a:r>
            <a:r>
              <a:rPr lang="ko-KR" altLang="en-US" dirty="0" smtClean="0"/>
              <a:t>절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194</Words>
  <Application>Microsoft Office PowerPoint</Application>
  <PresentationFormat>화면 슬라이드 쇼(4:3)</PresentationFormat>
  <Paragraphs>28</Paragraphs>
  <Slides>6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9</cp:revision>
  <dcterms:created xsi:type="dcterms:W3CDTF">2011-05-31T10:39:20Z</dcterms:created>
  <dcterms:modified xsi:type="dcterms:W3CDTF">2011-05-31T12:08:52Z</dcterms:modified>
</cp:coreProperties>
</file>