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2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2046B-7F3A-4034-8B05-6830437D20A5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E0FB34-F68A-4B46-A042-9607F96C9A8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E0FB34-F68A-4B46-A042-9607F96C9A86}" type="slidenum">
              <a:rPr lang="ko-KR" altLang="en-US" smtClean="0"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12CEF-D3D1-482E-87D9-041A2514668A}" type="datetimeFigureOut">
              <a:rPr lang="ko-KR" altLang="en-US" smtClean="0"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B218E-CDA2-4D6A-9D6A-29CD2D4AEC9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251520" y="1268760"/>
            <a:ext cx="7560840" cy="1253753"/>
            <a:chOff x="251520" y="1268760"/>
            <a:chExt cx="7560840" cy="125375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175" t="12446" r="56509" b="77413"/>
            <a:stretch>
              <a:fillRect/>
            </a:stretch>
          </p:blipFill>
          <p:spPr bwMode="auto">
            <a:xfrm>
              <a:off x="251520" y="1268760"/>
              <a:ext cx="7560840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971600" y="2060848"/>
              <a:ext cx="6696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/>
                <a:t>갈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급한내</a:t>
              </a:r>
              <a:r>
                <a:rPr lang="ko-KR" altLang="en-US" sz="2400" b="1" dirty="0" smtClean="0"/>
                <a:t>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맘 </a:t>
              </a:r>
              <a:r>
                <a:rPr lang="en-US" altLang="ko-KR" sz="2400" b="1" dirty="0" smtClean="0"/>
                <a:t>-          </a:t>
              </a:r>
              <a:r>
                <a:rPr lang="ko-KR" altLang="en-US" sz="2400" b="1" dirty="0" smtClean="0"/>
                <a:t>만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지시는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주</a:t>
              </a:r>
              <a:r>
                <a:rPr lang="en-US" altLang="ko-KR" sz="2400" b="1" dirty="0" smtClean="0"/>
                <a:t>-</a:t>
              </a:r>
              <a:endParaRPr lang="ko-KR" altLang="en-US" sz="2400" b="1" dirty="0"/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1763688" y="2852936"/>
            <a:ext cx="6984776" cy="1253753"/>
            <a:chOff x="1259632" y="2852936"/>
            <a:chExt cx="6984776" cy="1253753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43811" t="12446" r="21457" b="77413"/>
            <a:stretch>
              <a:fillRect/>
            </a:stretch>
          </p:blipFill>
          <p:spPr bwMode="auto">
            <a:xfrm>
              <a:off x="1403648" y="2852936"/>
              <a:ext cx="6840760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1259632" y="3645024"/>
              <a:ext cx="6840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/>
                <a:t>사 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랑과노</a:t>
              </a:r>
              <a:r>
                <a:rPr lang="ko-KR" altLang="en-US" sz="2400" b="1" dirty="0" smtClean="0"/>
                <a:t>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래</a:t>
              </a:r>
              <a:r>
                <a:rPr lang="en-US" altLang="ko-KR" sz="2400" b="1" dirty="0" smtClean="0"/>
                <a:t>-     </a:t>
              </a:r>
              <a:r>
                <a:rPr lang="ko-KR" altLang="en-US" sz="2400" b="1" dirty="0" err="1" smtClean="0"/>
                <a:t>드리</a:t>
              </a:r>
              <a:r>
                <a:rPr lang="ko-KR" altLang="en-US" sz="2400" b="1" dirty="0" smtClean="0"/>
                <a:t> 기 </a:t>
              </a:r>
              <a:r>
                <a:rPr lang="ko-KR" altLang="en-US" sz="2400" b="1" dirty="0" err="1" smtClean="0"/>
                <a:t>원합</a:t>
              </a:r>
              <a:r>
                <a:rPr lang="ko-KR" altLang="en-US" sz="2400" b="1" dirty="0" smtClean="0"/>
                <a:t> </a:t>
              </a:r>
              <a:r>
                <a:rPr lang="ko-KR" altLang="en-US" sz="2400" b="1" dirty="0" err="1" smtClean="0"/>
                <a:t>니다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</a:t>
              </a:r>
              <a:endParaRPr lang="ko-KR" altLang="en-US" sz="2400" b="1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059832" y="188640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269 </a:t>
            </a:r>
            <a:r>
              <a:rPr lang="ko-KR" altLang="en-US" sz="2400" b="1" dirty="0" smtClean="0"/>
              <a:t>갈급한 </a:t>
            </a:r>
            <a:r>
              <a:rPr lang="ko-KR" altLang="en-US" sz="2400" b="1" dirty="0" err="1" smtClean="0"/>
              <a:t>내맘</a:t>
            </a:r>
            <a:endParaRPr lang="ko-KR" altLang="en-US" sz="2400" b="1" dirty="0"/>
          </a:p>
        </p:txBody>
      </p:sp>
      <p:pic>
        <p:nvPicPr>
          <p:cNvPr id="11" name="Picture 8" descr="머리털로 예수님의 발을 닦은 여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9E4"/>
              </a:clrFrom>
              <a:clrTo>
                <a:srgbClr val="F6F9E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21088"/>
            <a:ext cx="9144000" cy="2636912"/>
          </a:xfrm>
          <a:prstGeom prst="rect">
            <a:avLst/>
          </a:prstGeom>
          <a:noFill/>
        </p:spPr>
      </p:pic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4644008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18" name="TextBox 17">
            <a:hlinkClick r:id="rId5" action="ppaction://hlinksldjump"/>
          </p:cNvPr>
          <p:cNvSpPr txBox="1"/>
          <p:nvPr/>
        </p:nvSpPr>
        <p:spPr>
          <a:xfrm>
            <a:off x="5436096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496" y="44624"/>
            <a:ext cx="50405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1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251520" y="836712"/>
            <a:ext cx="7344816" cy="1541785"/>
            <a:chOff x="467544" y="836712"/>
            <a:chExt cx="7344816" cy="1541785"/>
          </a:xfrm>
        </p:grpSpPr>
        <p:sp>
          <p:nvSpPr>
            <p:cNvPr id="4" name="TextBox 3"/>
            <p:cNvSpPr txBox="1"/>
            <p:nvPr/>
          </p:nvSpPr>
          <p:spPr>
            <a:xfrm>
              <a:off x="827584" y="1916832"/>
              <a:ext cx="6696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/>
                <a:t>주   </a:t>
              </a:r>
              <a:r>
                <a:rPr lang="en-US" altLang="ko-KR" sz="2400" b="1" dirty="0" smtClean="0"/>
                <a:t>– </a:t>
              </a:r>
              <a:r>
                <a:rPr lang="ko-KR" altLang="en-US" sz="2400" b="1" dirty="0" smtClean="0"/>
                <a:t>사랑해 </a:t>
              </a:r>
              <a:r>
                <a:rPr lang="en-US" altLang="ko-KR" sz="2400" b="1" dirty="0" smtClean="0"/>
                <a:t>– </a:t>
              </a:r>
              <a:r>
                <a:rPr lang="ko-KR" altLang="en-US" sz="2400" b="1" dirty="0" smtClean="0"/>
                <a:t>요 </a:t>
              </a:r>
              <a:r>
                <a:rPr lang="en-US" altLang="ko-KR" sz="2400" b="1" dirty="0" smtClean="0"/>
                <a:t>-         </a:t>
              </a:r>
              <a:r>
                <a:rPr lang="ko-KR" altLang="en-US" sz="2400" b="1" dirty="0" smtClean="0"/>
                <a:t>주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찬양해 </a:t>
              </a:r>
              <a:r>
                <a:rPr lang="en-US" altLang="ko-KR" sz="2400" b="1" dirty="0" smtClean="0"/>
                <a:t>- </a:t>
              </a:r>
              <a:r>
                <a:rPr lang="ko-KR" altLang="en-US" sz="2400" b="1" dirty="0" smtClean="0"/>
                <a:t>요</a:t>
              </a:r>
              <a:r>
                <a:rPr lang="en-US" altLang="ko-KR" sz="2400" b="1" dirty="0" smtClean="0"/>
                <a:t>-</a:t>
              </a:r>
              <a:endParaRPr lang="ko-KR" altLang="en-US" sz="24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2170" t="13460" r="53557" b="77413"/>
            <a:stretch>
              <a:fillRect/>
            </a:stretch>
          </p:blipFill>
          <p:spPr bwMode="auto">
            <a:xfrm>
              <a:off x="467544" y="836712"/>
              <a:ext cx="7344816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8" name="그룹 7"/>
          <p:cNvGrpSpPr/>
          <p:nvPr/>
        </p:nvGrpSpPr>
        <p:grpSpPr>
          <a:xfrm>
            <a:off x="1043608" y="2564904"/>
            <a:ext cx="7776864" cy="1450613"/>
            <a:chOff x="395536" y="2780928"/>
            <a:chExt cx="7776864" cy="1450613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46800" t="13460" r="11336" b="77413"/>
            <a:stretch>
              <a:fillRect/>
            </a:stretch>
          </p:blipFill>
          <p:spPr bwMode="auto">
            <a:xfrm>
              <a:off x="611560" y="2780928"/>
              <a:ext cx="7344816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395536" y="3769876"/>
              <a:ext cx="77768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err="1" smtClean="0"/>
                <a:t>높</a:t>
              </a:r>
              <a:r>
                <a:rPr lang="ko-KR" altLang="en-US" sz="2400" b="1" dirty="0" smtClean="0"/>
                <a:t> 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고거룩</a:t>
              </a:r>
              <a:r>
                <a:rPr lang="ko-KR" altLang="en-US" sz="2400" b="1" dirty="0" smtClean="0"/>
                <a:t>  </a:t>
              </a:r>
              <a:r>
                <a:rPr lang="en-US" altLang="ko-KR" sz="2400" b="1" dirty="0" smtClean="0"/>
                <a:t>- </a:t>
              </a:r>
              <a:r>
                <a:rPr lang="ko-KR" altLang="en-US" sz="2400" b="1" dirty="0" smtClean="0"/>
                <a:t>한 </a:t>
              </a:r>
              <a:r>
                <a:rPr lang="en-US" altLang="ko-KR" sz="2400" b="1" dirty="0" smtClean="0"/>
                <a:t>-    </a:t>
              </a:r>
              <a:r>
                <a:rPr lang="ko-KR" altLang="en-US" sz="2400" b="1" dirty="0" err="1" smtClean="0"/>
                <a:t>주날</a:t>
              </a:r>
              <a:r>
                <a:rPr lang="ko-KR" altLang="en-US" sz="2400" b="1" dirty="0" smtClean="0"/>
                <a:t> 만 </a:t>
              </a:r>
              <a:r>
                <a:rPr lang="ko-KR" altLang="en-US" sz="2400" b="1" dirty="0" err="1" smtClean="0"/>
                <a:t>져주</a:t>
              </a:r>
              <a:r>
                <a:rPr lang="ko-KR" altLang="en-US" sz="2400" b="1" dirty="0" smtClean="0"/>
                <a:t> 시니 </a:t>
              </a:r>
              <a:r>
                <a:rPr lang="en-US" altLang="ko-KR" sz="2400" b="1" dirty="0" smtClean="0"/>
                <a:t>-      </a:t>
              </a:r>
              <a:r>
                <a:rPr lang="ko-KR" altLang="en-US" sz="2400" b="1" dirty="0" smtClean="0"/>
                <a:t>이전과</a:t>
              </a:r>
              <a:endParaRPr lang="ko-KR" altLang="en-US" sz="2400" b="1" dirty="0"/>
            </a:p>
          </p:txBody>
        </p:sp>
      </p:grpSp>
      <p:pic>
        <p:nvPicPr>
          <p:cNvPr id="9" name="Picture 8" descr="머리털로 예수님의 발을 닦은 여인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6F9E4"/>
              </a:clrFrom>
              <a:clrTo>
                <a:srgbClr val="F6F9E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21088"/>
            <a:ext cx="9144000" cy="2636912"/>
          </a:xfrm>
          <a:prstGeom prst="rect">
            <a:avLst/>
          </a:prstGeom>
          <a:noFill/>
        </p:spPr>
      </p:pic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4644008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14" name="TextBox 13">
            <a:hlinkClick r:id="rId6" action="ppaction://hlinksldjump"/>
          </p:cNvPr>
          <p:cNvSpPr txBox="1"/>
          <p:nvPr/>
        </p:nvSpPr>
        <p:spPr>
          <a:xfrm>
            <a:off x="5436096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323528" y="836712"/>
            <a:ext cx="8496944" cy="1440160"/>
            <a:chOff x="323528" y="836712"/>
            <a:chExt cx="8496944" cy="1440160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2281" t="13460" r="49012" b="78428"/>
            <a:stretch>
              <a:fillRect/>
            </a:stretch>
          </p:blipFill>
          <p:spPr bwMode="auto">
            <a:xfrm>
              <a:off x="323528" y="836712"/>
              <a:ext cx="8424936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683568" y="1815207"/>
              <a:ext cx="8136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err="1" smtClean="0"/>
                <a:t>같지않</a:t>
              </a:r>
              <a:r>
                <a:rPr lang="ko-KR" altLang="en-US" sz="2400" b="1" dirty="0" smtClean="0"/>
                <a:t> </a:t>
              </a:r>
              <a:r>
                <a:rPr lang="ko-KR" altLang="en-US" sz="2400" b="1" dirty="0" err="1" smtClean="0"/>
                <a:t>으리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            </a:t>
              </a:r>
              <a:r>
                <a:rPr lang="ko-KR" altLang="en-US" sz="2400" b="1" dirty="0" err="1" smtClean="0"/>
                <a:t>주사랑해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요</a:t>
              </a:r>
              <a:r>
                <a:rPr lang="en-US" altLang="ko-KR" sz="2400" b="1" dirty="0" smtClean="0"/>
                <a:t>-           </a:t>
              </a:r>
              <a:r>
                <a:rPr lang="ko-KR" altLang="en-US" sz="2400" b="1" dirty="0" err="1" smtClean="0"/>
                <a:t>영원히찬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양</a:t>
              </a:r>
              <a:endParaRPr lang="ko-KR" altLang="en-US" sz="2400" b="1" dirty="0"/>
            </a:p>
          </p:txBody>
        </p:sp>
      </p:grpSp>
      <p:grpSp>
        <p:nvGrpSpPr>
          <p:cNvPr id="11" name="그룹 10"/>
          <p:cNvGrpSpPr/>
          <p:nvPr/>
        </p:nvGrpSpPr>
        <p:grpSpPr>
          <a:xfrm>
            <a:off x="755576" y="2420888"/>
            <a:ext cx="8208912" cy="1512168"/>
            <a:chOff x="395536" y="2420888"/>
            <a:chExt cx="8208912" cy="1512168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50308" t="13460" r="1714" b="78428"/>
            <a:stretch>
              <a:fillRect/>
            </a:stretch>
          </p:blipFill>
          <p:spPr bwMode="auto">
            <a:xfrm>
              <a:off x="539552" y="2420888"/>
              <a:ext cx="8064896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395536" y="3471391"/>
              <a:ext cx="82089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해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예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수 </a:t>
              </a:r>
              <a:r>
                <a:rPr lang="en-US" altLang="ko-KR" sz="2400" b="1" dirty="0" smtClean="0"/>
                <a:t>-  </a:t>
              </a:r>
              <a:r>
                <a:rPr lang="ko-KR" altLang="en-US" sz="2400" b="1" dirty="0" err="1" smtClean="0"/>
                <a:t>신령과진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정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으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로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경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배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드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려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요 </a:t>
              </a:r>
              <a:r>
                <a:rPr lang="en-US" altLang="ko-KR" sz="2400" b="1" dirty="0" smtClean="0"/>
                <a:t>-</a:t>
              </a:r>
              <a:endParaRPr lang="ko-KR" altLang="en-US" sz="2400" b="1" dirty="0"/>
            </a:p>
          </p:txBody>
        </p:sp>
      </p:grpSp>
      <p:pic>
        <p:nvPicPr>
          <p:cNvPr id="12" name="Picture 8" descr="머리털로 예수님의 발을 닦은 여인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6F9E4"/>
              </a:clrFrom>
              <a:clrTo>
                <a:srgbClr val="F6F9E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21088"/>
            <a:ext cx="9144000" cy="2636912"/>
          </a:xfrm>
          <a:prstGeom prst="rect">
            <a:avLst/>
          </a:prstGeom>
          <a:noFill/>
        </p:spPr>
      </p:pic>
      <p:sp>
        <p:nvSpPr>
          <p:cNvPr id="15" name="TextBox 14">
            <a:hlinkClick r:id="rId5" action="ppaction://hlinksldjump"/>
          </p:cNvPr>
          <p:cNvSpPr txBox="1"/>
          <p:nvPr/>
        </p:nvSpPr>
        <p:spPr>
          <a:xfrm>
            <a:off x="4644008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17" name="TextBox 16">
            <a:hlinkClick r:id="rId6" action="ppaction://hlinksldjump"/>
          </p:cNvPr>
          <p:cNvSpPr txBox="1"/>
          <p:nvPr/>
        </p:nvSpPr>
        <p:spPr>
          <a:xfrm>
            <a:off x="5436096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251520" y="1268760"/>
            <a:ext cx="7560840" cy="1253753"/>
            <a:chOff x="251520" y="1268760"/>
            <a:chExt cx="7560840" cy="1253753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2175" t="12446" r="56509" b="77413"/>
            <a:stretch>
              <a:fillRect/>
            </a:stretch>
          </p:blipFill>
          <p:spPr bwMode="auto">
            <a:xfrm>
              <a:off x="251520" y="1268760"/>
              <a:ext cx="7560840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TextBox 3"/>
            <p:cNvSpPr txBox="1"/>
            <p:nvPr/>
          </p:nvSpPr>
          <p:spPr>
            <a:xfrm>
              <a:off x="971600" y="2060848"/>
              <a:ext cx="6696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/>
                <a:t>매</a:t>
              </a:r>
              <a:r>
                <a:rPr lang="ko-KR" altLang="en-US" sz="2400" b="1" dirty="0" smtClean="0"/>
                <a:t>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일주님 </a:t>
              </a:r>
              <a:r>
                <a:rPr lang="en-US" altLang="ko-KR" sz="2400" b="1" dirty="0" smtClean="0"/>
                <a:t>- </a:t>
              </a:r>
              <a:r>
                <a:rPr lang="ko-KR" altLang="en-US" sz="2400" b="1" dirty="0"/>
                <a:t>과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          </a:t>
              </a:r>
              <a:r>
                <a:rPr lang="ko-KR" altLang="en-US" sz="2400" b="1" dirty="0"/>
                <a:t>함</a:t>
              </a:r>
              <a:r>
                <a:rPr lang="ko-KR" altLang="en-US" sz="2400" b="1" dirty="0" smtClean="0"/>
                <a:t>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께지내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/>
                <a:t>며</a:t>
              </a:r>
              <a:r>
                <a:rPr lang="en-US" altLang="ko-KR" sz="2400" b="1" dirty="0" smtClean="0"/>
                <a:t>-</a:t>
              </a:r>
              <a:endParaRPr lang="ko-KR" altLang="en-US" sz="2400" b="1" dirty="0"/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1763688" y="2852936"/>
            <a:ext cx="6984776" cy="1253753"/>
            <a:chOff x="1259632" y="2852936"/>
            <a:chExt cx="6984776" cy="1253753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l="43811" t="12446" r="21457" b="77413"/>
            <a:stretch>
              <a:fillRect/>
            </a:stretch>
          </p:blipFill>
          <p:spPr bwMode="auto">
            <a:xfrm>
              <a:off x="1403648" y="2852936"/>
              <a:ext cx="6840760" cy="936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1259632" y="3645024"/>
              <a:ext cx="6840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/>
                <a:t>주</a:t>
              </a:r>
              <a:r>
                <a:rPr lang="ko-KR" altLang="en-US" sz="2400" b="1" dirty="0" smtClean="0"/>
                <a:t> 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의부르</a:t>
              </a:r>
              <a:r>
                <a:rPr lang="ko-KR" altLang="en-US" sz="2400" b="1" dirty="0" smtClean="0"/>
                <a:t>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/>
                <a:t>심</a:t>
              </a:r>
              <a:r>
                <a:rPr lang="en-US" altLang="ko-KR" sz="2400" b="1" dirty="0" smtClean="0"/>
                <a:t>-     </a:t>
              </a:r>
              <a:r>
                <a:rPr lang="ko-KR" altLang="en-US" sz="2400" b="1" dirty="0" smtClean="0"/>
                <a:t>주마 음 알기 원해 </a:t>
              </a:r>
              <a:r>
                <a:rPr lang="en-US" altLang="ko-KR" sz="2400" b="1" dirty="0" smtClean="0"/>
                <a:t>-</a:t>
              </a:r>
              <a:endParaRPr lang="ko-KR" altLang="en-US" sz="2400" b="1" dirty="0"/>
            </a:p>
          </p:txBody>
        </p:sp>
      </p:grpSp>
      <p:pic>
        <p:nvPicPr>
          <p:cNvPr id="8" name="Picture 8" descr="머리털로 예수님의 발을 닦은 여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9E4"/>
              </a:clrFrom>
              <a:clrTo>
                <a:srgbClr val="F6F9E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21088"/>
            <a:ext cx="9144000" cy="2636912"/>
          </a:xfrm>
          <a:prstGeom prst="rect">
            <a:avLst/>
          </a:prstGeom>
          <a:noFill/>
        </p:spPr>
      </p:pic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4644008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5436096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496" y="44624"/>
            <a:ext cx="504056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b="1" dirty="0"/>
              <a:t>2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251520" y="836712"/>
            <a:ext cx="7344816" cy="1541785"/>
            <a:chOff x="467544" y="836712"/>
            <a:chExt cx="7344816" cy="1541785"/>
          </a:xfrm>
        </p:grpSpPr>
        <p:sp>
          <p:nvSpPr>
            <p:cNvPr id="4" name="TextBox 3"/>
            <p:cNvSpPr txBox="1"/>
            <p:nvPr/>
          </p:nvSpPr>
          <p:spPr>
            <a:xfrm>
              <a:off x="827584" y="1916832"/>
              <a:ext cx="6696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/>
                <a:t>주</a:t>
              </a:r>
              <a:r>
                <a:rPr lang="ko-KR" altLang="en-US" sz="2400" b="1" dirty="0" smtClean="0"/>
                <a:t>   </a:t>
              </a:r>
              <a:r>
                <a:rPr lang="en-US" altLang="ko-KR" sz="2400" b="1" dirty="0" smtClean="0"/>
                <a:t>– </a:t>
              </a:r>
              <a:r>
                <a:rPr lang="ko-KR" altLang="en-US" sz="2400" b="1" dirty="0" err="1" smtClean="0"/>
                <a:t>모든</a:t>
              </a:r>
              <a:r>
                <a:rPr lang="ko-KR" altLang="en-US" sz="2400" b="1" dirty="0" err="1"/>
                <a:t>호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– </a:t>
              </a:r>
              <a:r>
                <a:rPr lang="ko-KR" altLang="en-US" sz="2400" b="1" dirty="0"/>
                <a:t>흡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         </a:t>
              </a:r>
              <a:r>
                <a:rPr lang="ko-KR" altLang="en-US" sz="2400" b="1" dirty="0"/>
                <a:t>주</a:t>
              </a:r>
              <a:r>
                <a:rPr lang="ko-KR" altLang="en-US" sz="2400" b="1" dirty="0" smtClean="0"/>
                <a:t>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께속</a:t>
              </a:r>
              <a:r>
                <a:rPr lang="ko-KR" altLang="en-US" sz="2400" b="1" dirty="0" err="1"/>
                <a:t>했</a:t>
              </a:r>
              <a:r>
                <a:rPr lang="en-US" altLang="ko-KR" sz="2400" b="1" dirty="0" smtClean="0"/>
                <a:t>- </a:t>
              </a:r>
              <a:r>
                <a:rPr lang="ko-KR" altLang="en-US" sz="2400" b="1" dirty="0"/>
                <a:t>네</a:t>
              </a:r>
              <a:r>
                <a:rPr lang="en-US" altLang="ko-KR" sz="2400" b="1" dirty="0" smtClean="0"/>
                <a:t>-</a:t>
              </a:r>
              <a:endParaRPr lang="ko-KR" altLang="en-US" sz="2400" b="1" dirty="0"/>
            </a:p>
          </p:txBody>
        </p:sp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2170" t="13460" r="53557" b="77413"/>
            <a:stretch>
              <a:fillRect/>
            </a:stretch>
          </p:blipFill>
          <p:spPr bwMode="auto">
            <a:xfrm>
              <a:off x="467544" y="836712"/>
              <a:ext cx="7344816" cy="1224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그룹 5"/>
          <p:cNvGrpSpPr/>
          <p:nvPr/>
        </p:nvGrpSpPr>
        <p:grpSpPr>
          <a:xfrm>
            <a:off x="1043608" y="2564904"/>
            <a:ext cx="7776864" cy="1450613"/>
            <a:chOff x="395536" y="2780928"/>
            <a:chExt cx="7776864" cy="1450613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46800" t="13460" r="11336" b="77413"/>
            <a:stretch>
              <a:fillRect/>
            </a:stretch>
          </p:blipFill>
          <p:spPr bwMode="auto">
            <a:xfrm>
              <a:off x="611560" y="2780928"/>
              <a:ext cx="7344816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395536" y="3769876"/>
              <a:ext cx="77768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/>
                <a:t>주</a:t>
              </a:r>
              <a:r>
                <a:rPr lang="ko-KR" altLang="en-US" sz="2400" b="1" dirty="0" smtClean="0"/>
                <a:t>   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의부르</a:t>
              </a:r>
              <a:r>
                <a:rPr lang="ko-KR" altLang="en-US" sz="2400" b="1" dirty="0" smtClean="0"/>
                <a:t>  </a:t>
              </a:r>
              <a:r>
                <a:rPr lang="en-US" altLang="ko-KR" sz="2400" b="1" dirty="0" smtClean="0"/>
                <a:t>- </a:t>
              </a:r>
              <a:r>
                <a:rPr lang="ko-KR" altLang="en-US" sz="2400" b="1" dirty="0"/>
                <a:t>심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    </a:t>
              </a:r>
              <a:r>
                <a:rPr lang="ko-KR" altLang="en-US" sz="2400" b="1" dirty="0" smtClean="0"/>
                <a:t>주</a:t>
              </a:r>
              <a:r>
                <a:rPr lang="ko-KR" altLang="en-US" sz="2400" b="1" dirty="0"/>
                <a:t>마</a:t>
              </a:r>
              <a:r>
                <a:rPr lang="ko-KR" altLang="en-US" sz="2400" b="1" dirty="0" smtClean="0"/>
                <a:t> </a:t>
              </a:r>
              <a:r>
                <a:rPr lang="ko-KR" altLang="en-US" sz="2400" b="1" dirty="0"/>
                <a:t>음</a:t>
              </a:r>
              <a:r>
                <a:rPr lang="ko-KR" altLang="en-US" sz="2400" b="1" dirty="0" smtClean="0"/>
                <a:t> 알</a:t>
              </a:r>
              <a:r>
                <a:rPr lang="ko-KR" altLang="en-US" sz="2400" b="1" dirty="0"/>
                <a:t>기</a:t>
              </a:r>
              <a:r>
                <a:rPr lang="ko-KR" altLang="en-US" sz="2400" b="1" dirty="0" smtClean="0"/>
                <a:t> 원</a:t>
              </a:r>
              <a:r>
                <a:rPr lang="ko-KR" altLang="en-US" sz="2400" b="1" dirty="0"/>
                <a:t>해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      </a:t>
              </a:r>
              <a:r>
                <a:rPr lang="ko-KR" altLang="en-US" sz="2400" b="1" dirty="0" err="1" smtClean="0"/>
                <a:t>내생</a:t>
              </a:r>
              <a:r>
                <a:rPr lang="ko-KR" altLang="en-US" sz="2400" b="1" dirty="0" err="1"/>
                <a:t>명</a:t>
              </a:r>
              <a:endParaRPr lang="ko-KR" altLang="en-US" sz="2400" b="1" dirty="0"/>
            </a:p>
          </p:txBody>
        </p:sp>
      </p:grpSp>
      <p:pic>
        <p:nvPicPr>
          <p:cNvPr id="9" name="Picture 8" descr="머리털로 예수님의 발을 닦은 여인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6F9E4"/>
              </a:clrFrom>
              <a:clrTo>
                <a:srgbClr val="F6F9E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221088"/>
            <a:ext cx="9144000" cy="2636912"/>
          </a:xfrm>
          <a:prstGeom prst="rect">
            <a:avLst/>
          </a:prstGeom>
          <a:noFill/>
        </p:spPr>
      </p:pic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4644008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16" name="TextBox 15">
            <a:hlinkClick r:id="rId6" action="ppaction://hlinksldjump"/>
          </p:cNvPr>
          <p:cNvSpPr txBox="1"/>
          <p:nvPr/>
        </p:nvSpPr>
        <p:spPr>
          <a:xfrm>
            <a:off x="5436096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323528" y="836712"/>
            <a:ext cx="8496944" cy="1440160"/>
            <a:chOff x="323528" y="836712"/>
            <a:chExt cx="8496944" cy="1440160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2281" t="13460" r="49012" b="78428"/>
            <a:stretch>
              <a:fillRect/>
            </a:stretch>
          </p:blipFill>
          <p:spPr bwMode="auto">
            <a:xfrm>
              <a:off x="323528" y="836712"/>
              <a:ext cx="8424936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TextBox 3"/>
            <p:cNvSpPr txBox="1"/>
            <p:nvPr/>
          </p:nvSpPr>
          <p:spPr>
            <a:xfrm>
              <a:off x="683568" y="1815207"/>
              <a:ext cx="81369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err="1" smtClean="0"/>
                <a:t>주께</a:t>
              </a:r>
              <a:r>
                <a:rPr lang="ko-KR" altLang="en-US" sz="2400" b="1" dirty="0" err="1"/>
                <a:t>속</a:t>
              </a:r>
              <a:r>
                <a:rPr lang="ko-KR" altLang="en-US" sz="2400" b="1" dirty="0" smtClean="0"/>
                <a:t> 했</a:t>
              </a:r>
              <a:r>
                <a:rPr lang="ko-KR" altLang="en-US" sz="2400" b="1" dirty="0"/>
                <a:t>네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            </a:t>
              </a:r>
              <a:r>
                <a:rPr lang="ko-KR" altLang="en-US" sz="2400" b="1" dirty="0" err="1" smtClean="0"/>
                <a:t>주사랑해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요</a:t>
              </a:r>
              <a:r>
                <a:rPr lang="en-US" altLang="ko-KR" sz="2400" b="1" dirty="0" smtClean="0"/>
                <a:t>-           </a:t>
              </a:r>
              <a:r>
                <a:rPr lang="ko-KR" altLang="en-US" sz="2400" b="1" dirty="0" err="1" smtClean="0"/>
                <a:t>영원히찬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양</a:t>
              </a:r>
              <a:endParaRPr lang="ko-KR" altLang="en-US" sz="2400" b="1" dirty="0"/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755576" y="2420888"/>
            <a:ext cx="8208912" cy="1512168"/>
            <a:chOff x="395536" y="2420888"/>
            <a:chExt cx="8208912" cy="1512168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50308" t="13460" r="1714" b="78428"/>
            <a:stretch>
              <a:fillRect/>
            </a:stretch>
          </p:blipFill>
          <p:spPr bwMode="auto">
            <a:xfrm>
              <a:off x="539552" y="2420888"/>
              <a:ext cx="8064896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395536" y="3471391"/>
              <a:ext cx="82089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해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예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수 </a:t>
              </a:r>
              <a:r>
                <a:rPr lang="en-US" altLang="ko-KR" sz="2400" b="1" dirty="0" smtClean="0"/>
                <a:t>-  </a:t>
              </a:r>
              <a:r>
                <a:rPr lang="ko-KR" altLang="en-US" sz="2400" b="1" dirty="0" err="1" smtClean="0"/>
                <a:t>신령과진</a:t>
              </a:r>
              <a:r>
                <a:rPr lang="ko-KR" altLang="en-US" sz="2400" b="1" dirty="0" smtClean="0"/>
                <a:t> 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정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으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로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경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배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드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err="1" smtClean="0"/>
                <a:t>려</a:t>
              </a:r>
              <a:r>
                <a:rPr lang="en-US" altLang="ko-KR" sz="2400" b="1" dirty="0" smtClean="0"/>
                <a:t>-</a:t>
              </a:r>
              <a:r>
                <a:rPr lang="ko-KR" altLang="en-US" sz="2400" b="1" dirty="0" smtClean="0"/>
                <a:t>요 </a:t>
              </a:r>
              <a:r>
                <a:rPr lang="en-US" altLang="ko-KR" sz="2400" b="1" dirty="0" smtClean="0"/>
                <a:t>-</a:t>
              </a:r>
              <a:endParaRPr lang="ko-KR" altLang="en-US" sz="2400" b="1" dirty="0"/>
            </a:p>
          </p:txBody>
        </p:sp>
      </p:grp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 l="1116" t="22924" r="72656" b="69639"/>
          <a:stretch>
            <a:fillRect/>
          </a:stretch>
        </p:blipFill>
        <p:spPr bwMode="auto">
          <a:xfrm>
            <a:off x="5759624" y="3933056"/>
            <a:ext cx="338437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8" descr="머리털로 예수님의 발을 닦은 여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6F9E4"/>
              </a:clrFrom>
              <a:clrTo>
                <a:srgbClr val="F6F9E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725144"/>
            <a:ext cx="9144000" cy="2132856"/>
          </a:xfrm>
          <a:prstGeom prst="rect">
            <a:avLst/>
          </a:prstGeom>
          <a:noFill/>
        </p:spPr>
      </p:pic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4644008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14" name="TextBox 13">
            <a:hlinkClick r:id="rId5" action="ppaction://hlinksldjump"/>
          </p:cNvPr>
          <p:cNvSpPr txBox="1"/>
          <p:nvPr/>
        </p:nvSpPr>
        <p:spPr>
          <a:xfrm>
            <a:off x="5436096" y="6165304"/>
            <a:ext cx="72008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194</Words>
  <Application>Microsoft Office PowerPoint</Application>
  <PresentationFormat>화면 슬라이드 쇼(4:3)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9</cp:revision>
  <dcterms:created xsi:type="dcterms:W3CDTF">2011-05-31T10:39:20Z</dcterms:created>
  <dcterms:modified xsi:type="dcterms:W3CDTF">2011-05-31T12:08:52Z</dcterms:modified>
</cp:coreProperties>
</file>