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B81C7-4819-4D09-939E-5EC7BBF124FC}" type="datetimeFigureOut">
              <a:rPr lang="ko-KR" altLang="en-US" smtClean="0"/>
              <a:t>2009-10-26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4FA6-1AAF-40E6-9B54-FF464B2AA79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B81C7-4819-4D09-939E-5EC7BBF124FC}" type="datetimeFigureOut">
              <a:rPr lang="ko-KR" altLang="en-US" smtClean="0"/>
              <a:t>2009-10-26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4FA6-1AAF-40E6-9B54-FF464B2AA79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B81C7-4819-4D09-939E-5EC7BBF124FC}" type="datetimeFigureOut">
              <a:rPr lang="ko-KR" altLang="en-US" smtClean="0"/>
              <a:t>2009-10-26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4FA6-1AAF-40E6-9B54-FF464B2AA79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B81C7-4819-4D09-939E-5EC7BBF124FC}" type="datetimeFigureOut">
              <a:rPr lang="ko-KR" altLang="en-US" smtClean="0"/>
              <a:t>2009-10-26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4FA6-1AAF-40E6-9B54-FF464B2AA79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B81C7-4819-4D09-939E-5EC7BBF124FC}" type="datetimeFigureOut">
              <a:rPr lang="ko-KR" altLang="en-US" smtClean="0"/>
              <a:t>2009-10-26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4FA6-1AAF-40E6-9B54-FF464B2AA79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B81C7-4819-4D09-939E-5EC7BBF124FC}" type="datetimeFigureOut">
              <a:rPr lang="ko-KR" altLang="en-US" smtClean="0"/>
              <a:t>2009-10-26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4FA6-1AAF-40E6-9B54-FF464B2AA79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B81C7-4819-4D09-939E-5EC7BBF124FC}" type="datetimeFigureOut">
              <a:rPr lang="ko-KR" altLang="en-US" smtClean="0"/>
              <a:t>2009-10-26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4FA6-1AAF-40E6-9B54-FF464B2AA79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B81C7-4819-4D09-939E-5EC7BBF124FC}" type="datetimeFigureOut">
              <a:rPr lang="ko-KR" altLang="en-US" smtClean="0"/>
              <a:t>2009-10-26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4FA6-1AAF-40E6-9B54-FF464B2AA79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B81C7-4819-4D09-939E-5EC7BBF124FC}" type="datetimeFigureOut">
              <a:rPr lang="ko-KR" altLang="en-US" smtClean="0"/>
              <a:t>2009-10-26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4FA6-1AAF-40E6-9B54-FF464B2AA79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B81C7-4819-4D09-939E-5EC7BBF124FC}" type="datetimeFigureOut">
              <a:rPr lang="ko-KR" altLang="en-US" smtClean="0"/>
              <a:t>2009-10-26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4FA6-1AAF-40E6-9B54-FF464B2AA79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B81C7-4819-4D09-939E-5EC7BBF124FC}" type="datetimeFigureOut">
              <a:rPr lang="ko-KR" altLang="en-US" smtClean="0"/>
              <a:t>2009-10-26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4FA6-1AAF-40E6-9B54-FF464B2AA79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B81C7-4819-4D09-939E-5EC7BBF124FC}" type="datetimeFigureOut">
              <a:rPr lang="ko-KR" altLang="en-US" smtClean="0"/>
              <a:t>2009-10-26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B4FA6-1AAF-40E6-9B54-FF464B2AA79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가만히 모여 앉아1.png"/>
          <p:cNvPicPr>
            <a:picLocks noChangeAspect="1"/>
          </p:cNvPicPr>
          <p:nvPr/>
        </p:nvPicPr>
        <p:blipFill>
          <a:blip r:embed="rId2"/>
          <a:srcRect l="2343" t="7106" r="1562" b="26477"/>
          <a:stretch>
            <a:fillRect/>
          </a:stretch>
        </p:blipFill>
        <p:spPr>
          <a:xfrm>
            <a:off x="500034" y="1071546"/>
            <a:ext cx="8215370" cy="4429156"/>
          </a:xfrm>
          <a:prstGeom prst="rect">
            <a:avLst/>
          </a:prstGeom>
          <a:effectLst>
            <a:glow rad="101600">
              <a:schemeClr val="bg1">
                <a:alpha val="60000"/>
              </a:schemeClr>
            </a:glow>
          </a:effectLst>
        </p:spPr>
      </p:pic>
      <p:sp>
        <p:nvSpPr>
          <p:cNvPr id="7" name="직사각형 6"/>
          <p:cNvSpPr/>
          <p:nvPr/>
        </p:nvSpPr>
        <p:spPr>
          <a:xfrm>
            <a:off x="951610" y="353777"/>
            <a:ext cx="38347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ko-KR" altLang="en-US" sz="3600" b="1" cap="none" spc="150" dirty="0" smtClean="0">
                <a:ln w="11430"/>
                <a:solidFill>
                  <a:schemeClr val="bg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가만히 모여 앉아</a:t>
            </a:r>
            <a:endParaRPr lang="en-US" altLang="ko-KR" sz="3600" b="1" cap="none" spc="150" dirty="0">
              <a:ln w="11430"/>
              <a:solidFill>
                <a:schemeClr val="bg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HY엽서M" pitchFamily="18" charset="-127"/>
              <a:ea typeface="HY엽서M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7786710" y="5929330"/>
            <a:ext cx="86113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8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1/2</a:t>
            </a:r>
            <a:endParaRPr lang="en-US" altLang="ko-KR" sz="28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HY엽서M" pitchFamily="18" charset="-127"/>
              <a:ea typeface="HY엽서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가만히 모여 앉아2.png"/>
          <p:cNvPicPr>
            <a:picLocks noChangeAspect="1"/>
          </p:cNvPicPr>
          <p:nvPr/>
        </p:nvPicPr>
        <p:blipFill>
          <a:blip r:embed="rId2"/>
          <a:srcRect l="2343" t="7106" r="1562" b="26477"/>
          <a:stretch>
            <a:fillRect/>
          </a:stretch>
        </p:blipFill>
        <p:spPr>
          <a:xfrm>
            <a:off x="500034" y="1071546"/>
            <a:ext cx="8215370" cy="4429156"/>
          </a:xfrm>
          <a:prstGeom prst="rect">
            <a:avLst/>
          </a:prstGeom>
          <a:effectLst>
            <a:glow rad="101600">
              <a:schemeClr val="bg1">
                <a:alpha val="60000"/>
              </a:schemeClr>
            </a:glow>
          </a:effectLst>
        </p:spPr>
      </p:pic>
      <p:sp>
        <p:nvSpPr>
          <p:cNvPr id="4" name="직사각형 3"/>
          <p:cNvSpPr/>
          <p:nvPr/>
        </p:nvSpPr>
        <p:spPr>
          <a:xfrm>
            <a:off x="7786710" y="5929330"/>
            <a:ext cx="86113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8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2/2</a:t>
            </a:r>
            <a:endParaRPr lang="en-US" altLang="ko-KR" sz="28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HY엽서M" pitchFamily="18" charset="-127"/>
              <a:ea typeface="HY엽서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428596" y="5929330"/>
            <a:ext cx="288732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8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가만히 모여 앉아</a:t>
            </a:r>
            <a:endParaRPr lang="en-US" altLang="ko-KR" sz="28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HY엽서M" pitchFamily="18" charset="-127"/>
              <a:ea typeface="HY엽서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</Words>
  <Application>Microsoft Office PowerPoint</Application>
  <PresentationFormat>화면 슬라이드 쇼(4:3)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행복한na</dc:creator>
  <cp:lastModifiedBy>행복한na</cp:lastModifiedBy>
  <cp:revision>1</cp:revision>
  <dcterms:created xsi:type="dcterms:W3CDTF">2009-10-26T04:47:32Z</dcterms:created>
  <dcterms:modified xsi:type="dcterms:W3CDTF">2009-10-26T04:57:19Z</dcterms:modified>
</cp:coreProperties>
</file>