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58" r:id="rId8"/>
    <p:sldId id="259" r:id="rId9"/>
    <p:sldId id="270" r:id="rId10"/>
    <p:sldId id="271" r:id="rId11"/>
    <p:sldId id="272" r:id="rId12"/>
    <p:sldId id="273" r:id="rId13"/>
    <p:sldId id="260" r:id="rId14"/>
    <p:sldId id="261" r:id="rId15"/>
    <p:sldId id="264" r:id="rId16"/>
    <p:sldId id="263" r:id="rId17"/>
    <p:sldId id="262" r:id="rId18"/>
    <p:sldId id="265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AB07B-8DB1-40BA-8AB0-743ACEF639C2}" type="datetimeFigureOut">
              <a:rPr lang="ko-KR" altLang="en-US" smtClean="0"/>
              <a:pPr/>
              <a:t>2011-04-17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DE74E-57C8-42B3-B7BF-E26B4FB6C65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화면 슬라이드 쇼(4:3)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이삭</cp:lastModifiedBy>
  <cp:revision>2</cp:revision>
  <dcterms:created xsi:type="dcterms:W3CDTF">2009-09-15T08:00:54Z</dcterms:created>
  <dcterms:modified xsi:type="dcterms:W3CDTF">2011-04-17T05:04:14Z</dcterms:modified>
</cp:coreProperties>
</file>