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4383E-74E5-4663-998D-A2827A736C49}" type="datetimeFigureOut">
              <a:rPr lang="ko-KR" altLang="en-US" smtClean="0"/>
              <a:t>2011-02-13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6481D-4A45-4AAB-A7FA-FB618B97944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62B8A-64A3-4C50-A4D1-9118E5C0DE15}" type="datetimeFigureOut">
              <a:rPr lang="ko-KR" altLang="en-US" smtClean="0"/>
              <a:pPr/>
              <a:t>2011-02-13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42844" y="142852"/>
            <a:ext cx="342754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B" pitchFamily="18" charset="-127"/>
                <a:ea typeface="(한)문화방송" pitchFamily="18" charset="-127"/>
              </a:rPr>
              <a:t>가라 너 주의 용사여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B" pitchFamily="18" charset="-127"/>
              <a:ea typeface="(한)문화방송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32" y="571480"/>
            <a:ext cx="9021335" cy="29806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32" y="571480"/>
            <a:ext cx="9021335" cy="290145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32" y="1000108"/>
            <a:ext cx="9021335" cy="186522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32" y="571480"/>
            <a:ext cx="9021335" cy="29075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영업부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이삭</dc:creator>
  <cp:lastModifiedBy>이삭</cp:lastModifiedBy>
  <cp:revision>10</cp:revision>
  <dcterms:created xsi:type="dcterms:W3CDTF">2011-02-12T13:28:44Z</dcterms:created>
  <dcterms:modified xsi:type="dcterms:W3CDTF">2011-02-13T07:06:40Z</dcterms:modified>
</cp:coreProperties>
</file>