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9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64383E-74E5-4663-998D-A2827A736C49}" type="datetimeFigureOut">
              <a:rPr lang="ko-KR" altLang="en-US" smtClean="0"/>
              <a:t>2011-02-13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E6481D-4A45-4AAB-A7FA-FB618B97944A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62B8A-64A3-4C50-A4D1-9118E5C0DE15}" type="datetimeFigureOut">
              <a:rPr lang="ko-KR" altLang="en-US" smtClean="0"/>
              <a:pPr/>
              <a:t>2011-02-13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63CEA-3B33-4EFE-A656-93E1D1140C4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62B8A-64A3-4C50-A4D1-9118E5C0DE15}" type="datetimeFigureOut">
              <a:rPr lang="ko-KR" altLang="en-US" smtClean="0"/>
              <a:pPr/>
              <a:t>2011-02-13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63CEA-3B33-4EFE-A656-93E1D1140C4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62B8A-64A3-4C50-A4D1-9118E5C0DE15}" type="datetimeFigureOut">
              <a:rPr lang="ko-KR" altLang="en-US" smtClean="0"/>
              <a:pPr/>
              <a:t>2011-02-13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63CEA-3B33-4EFE-A656-93E1D1140C4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62B8A-64A3-4C50-A4D1-9118E5C0DE15}" type="datetimeFigureOut">
              <a:rPr lang="ko-KR" altLang="en-US" smtClean="0"/>
              <a:pPr/>
              <a:t>2011-02-13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63CEA-3B33-4EFE-A656-93E1D1140C4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62B8A-64A3-4C50-A4D1-9118E5C0DE15}" type="datetimeFigureOut">
              <a:rPr lang="ko-KR" altLang="en-US" smtClean="0"/>
              <a:pPr/>
              <a:t>2011-02-13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63CEA-3B33-4EFE-A656-93E1D1140C4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62B8A-64A3-4C50-A4D1-9118E5C0DE15}" type="datetimeFigureOut">
              <a:rPr lang="ko-KR" altLang="en-US" smtClean="0"/>
              <a:pPr/>
              <a:t>2011-02-13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63CEA-3B33-4EFE-A656-93E1D1140C4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62B8A-64A3-4C50-A4D1-9118E5C0DE15}" type="datetimeFigureOut">
              <a:rPr lang="ko-KR" altLang="en-US" smtClean="0"/>
              <a:pPr/>
              <a:t>2011-02-13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63CEA-3B33-4EFE-A656-93E1D1140C4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62B8A-64A3-4C50-A4D1-9118E5C0DE15}" type="datetimeFigureOut">
              <a:rPr lang="ko-KR" altLang="en-US" smtClean="0"/>
              <a:pPr/>
              <a:t>2011-02-13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63CEA-3B33-4EFE-A656-93E1D1140C4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62B8A-64A3-4C50-A4D1-9118E5C0DE15}" type="datetimeFigureOut">
              <a:rPr lang="ko-KR" altLang="en-US" smtClean="0"/>
              <a:pPr/>
              <a:t>2011-02-13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63CEA-3B33-4EFE-A656-93E1D1140C4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62B8A-64A3-4C50-A4D1-9118E5C0DE15}" type="datetimeFigureOut">
              <a:rPr lang="ko-KR" altLang="en-US" smtClean="0"/>
              <a:pPr/>
              <a:t>2011-02-13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63CEA-3B33-4EFE-A656-93E1D1140C4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62B8A-64A3-4C50-A4D1-9118E5C0DE15}" type="datetimeFigureOut">
              <a:rPr lang="ko-KR" altLang="en-US" smtClean="0"/>
              <a:pPr/>
              <a:t>2011-02-13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63CEA-3B33-4EFE-A656-93E1D1140C4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362B8A-64A3-4C50-A4D1-9118E5C0DE15}" type="datetimeFigureOut">
              <a:rPr lang="ko-KR" altLang="en-US" smtClean="0"/>
              <a:pPr/>
              <a:t>2011-02-13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C63CEA-3B33-4EFE-A656-93E1D1140C4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>
          <a:xfrm>
            <a:off x="142844" y="142852"/>
            <a:ext cx="3427540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ko-KR" altLang="en-US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B" pitchFamily="18" charset="-127"/>
                <a:ea typeface="(한)문화방송" pitchFamily="18" charset="-127"/>
              </a:rPr>
              <a:t>가라 너 주의 용사여</a:t>
            </a:r>
            <a:endParaRPr lang="en-US" altLang="ko-KR" sz="2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HY울릉도B" pitchFamily="18" charset="-127"/>
              <a:ea typeface="(한)문화방송" pitchFamily="18" charset="-127"/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8215338" y="6143644"/>
            <a:ext cx="675185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1/4</a:t>
            </a:r>
            <a:endParaRPr lang="en-US" altLang="ko-KR" sz="2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9" name="그림 8" descr="그림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332" y="571480"/>
            <a:ext cx="9021335" cy="2980698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8215338" y="6143644"/>
            <a:ext cx="675185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2/4</a:t>
            </a:r>
            <a:endParaRPr lang="en-US" altLang="ko-KR" sz="2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7" name="그림 6" descr="그림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332" y="571480"/>
            <a:ext cx="9021335" cy="2901456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>
          <a:xfrm>
            <a:off x="8215338" y="6143644"/>
            <a:ext cx="675185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3/4</a:t>
            </a:r>
            <a:endParaRPr lang="en-US" altLang="ko-KR" sz="2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6" name="그림 5" descr="그림3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332" y="1000108"/>
            <a:ext cx="9021335" cy="1865222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8215338" y="6143644"/>
            <a:ext cx="675185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4</a:t>
            </a:r>
            <a:r>
              <a:rPr lang="en-US" altLang="ko-KR" sz="2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/4</a:t>
            </a:r>
            <a:endParaRPr lang="en-US" altLang="ko-KR" sz="2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6" name="그림 5" descr="그림4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332" y="571480"/>
            <a:ext cx="9021335" cy="2907552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8</Words>
  <Application>Microsoft Office PowerPoint</Application>
  <PresentationFormat>화면 슬라이드 쇼(4:3)</PresentationFormat>
  <Paragraphs>5</Paragraphs>
  <Slides>4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5" baseType="lpstr">
      <vt:lpstr>Office 테마</vt:lpstr>
      <vt:lpstr>슬라이드 1</vt:lpstr>
      <vt:lpstr>슬라이드 2</vt:lpstr>
      <vt:lpstr>슬라이드 3</vt:lpstr>
      <vt:lpstr>슬라이드 4</vt:lpstr>
    </vt:vector>
  </TitlesOfParts>
  <Company>영업부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이삭</dc:creator>
  <cp:lastModifiedBy>이삭</cp:lastModifiedBy>
  <cp:revision>10</cp:revision>
  <dcterms:created xsi:type="dcterms:W3CDTF">2011-02-12T13:28:44Z</dcterms:created>
  <dcterms:modified xsi:type="dcterms:W3CDTF">2011-02-13T07:06:40Z</dcterms:modified>
</cp:coreProperties>
</file>