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2844" y="142852"/>
            <a:ext cx="33041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가난한 자 돌봐주며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86776" y="414338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407194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8613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400050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3929066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8613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414338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400050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861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10</cp:revision>
  <dcterms:created xsi:type="dcterms:W3CDTF">2011-02-12T13:28:44Z</dcterms:created>
  <dcterms:modified xsi:type="dcterms:W3CDTF">2011-02-13T05:52:53Z</dcterms:modified>
</cp:coreProperties>
</file>