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142844" y="142852"/>
            <a:ext cx="330411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가난한 자 돌봐주며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B" pitchFamily="18" charset="-127"/>
              <a:ea typeface="HY울릉도B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286776" y="4143380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1/6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32"/>
            <a:ext cx="9144000" cy="283695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8215338" y="4071942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2/6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그림 7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32"/>
            <a:ext cx="9144000" cy="286130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15338" y="400050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3/6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그림 6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4356"/>
            <a:ext cx="9144000" cy="283695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215338" y="3929066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32"/>
            <a:ext cx="9144000" cy="286130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215338" y="4143380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32"/>
            <a:ext cx="9144000" cy="283695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215338" y="400050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5794"/>
            <a:ext cx="9144000" cy="286130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9</Words>
  <Application>Microsoft Office PowerPoint</Application>
  <PresentationFormat>화면 슬라이드 쇼(4:3)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영업부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이삭</dc:creator>
  <cp:lastModifiedBy>이삭</cp:lastModifiedBy>
  <cp:revision>10</cp:revision>
  <dcterms:created xsi:type="dcterms:W3CDTF">2011-02-12T13:28:44Z</dcterms:created>
  <dcterms:modified xsi:type="dcterms:W3CDTF">2011-02-13T05:52:53Z</dcterms:modified>
</cp:coreProperties>
</file>