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62B8A-64A3-4C50-A4D1-9118E5C0DE15}" type="datetimeFigureOut">
              <a:rPr lang="ko-KR" altLang="en-US" smtClean="0"/>
              <a:pPr/>
              <a:t>2011-02-13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142844" y="142852"/>
            <a:ext cx="282160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가나의 혼인잔치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울릉도B" pitchFamily="18" charset="-127"/>
              <a:ea typeface="HY울릉도B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1/8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그림 7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8038"/>
            <a:ext cx="9144000" cy="280102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85860"/>
            <a:ext cx="9144000" cy="275283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3/8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그림 6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2984"/>
            <a:ext cx="9144000" cy="280102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4422"/>
            <a:ext cx="9144000" cy="275283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5/8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85860"/>
            <a:ext cx="9144000" cy="280102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85860"/>
            <a:ext cx="9144000" cy="275283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7/8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28736"/>
            <a:ext cx="9144000" cy="280102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00174"/>
            <a:ext cx="9144000" cy="275283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10</Words>
  <Application>Microsoft Office PowerPoint</Application>
  <PresentationFormat>화면 슬라이드 쇼(4:3)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>영업부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이삭</dc:creator>
  <cp:lastModifiedBy>이삭</cp:lastModifiedBy>
  <cp:revision>8</cp:revision>
  <dcterms:created xsi:type="dcterms:W3CDTF">2011-02-12T13:28:44Z</dcterms:created>
  <dcterms:modified xsi:type="dcterms:W3CDTF">2011-02-13T02:06:59Z</dcterms:modified>
</cp:coreProperties>
</file>