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42844" y="142852"/>
            <a:ext cx="2821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가나의 혼인잔치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8038"/>
            <a:ext cx="9144000" cy="28010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27528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8010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27528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28010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275283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28010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9144000" cy="27528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</Words>
  <Application>Microsoft Office PowerPoint</Application>
  <PresentationFormat>화면 슬라이드 쇼(4:3)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영업부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이삭</dc:creator>
  <cp:lastModifiedBy>이삭</cp:lastModifiedBy>
  <cp:revision>8</cp:revision>
  <dcterms:created xsi:type="dcterms:W3CDTF">2011-02-12T13:28:44Z</dcterms:created>
  <dcterms:modified xsi:type="dcterms:W3CDTF">2011-02-13T02:06:59Z</dcterms:modified>
</cp:coreProperties>
</file>