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5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9001A-7066-47DB-9AE4-E32257A07EEA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BEF1A-9404-4832-B0A9-14E589DBA8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74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08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33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17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87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459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98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42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15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27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35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16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0F8F-2BEA-42C6-8945-9F2E40E8800C}" type="datetimeFigureOut">
              <a:rPr lang="ko-KR" altLang="en-US" smtClean="0"/>
              <a:t>2018-07-13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CC91-FE6E-46CA-9CDB-08EDD8D124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48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123478"/>
            <a:ext cx="5472608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lnSpc>
                <a:spcPts val="5600"/>
              </a:lnSpc>
              <a:buFontTx/>
              <a:buChar char="-"/>
            </a:pPr>
            <a:r>
              <a:rPr lang="en-US" altLang="ko-KR" sz="3000" b="1" dirty="0" smtClean="0">
                <a:solidFill>
                  <a:schemeClr val="bg1"/>
                </a:solidFill>
              </a:rPr>
              <a:t>1932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년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11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29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일 出生</a:t>
            </a:r>
            <a:endParaRPr lang="en-US" altLang="ko-KR" sz="3000" b="1" dirty="0" smtClean="0">
              <a:solidFill>
                <a:schemeClr val="bg1"/>
              </a:solidFill>
            </a:endParaRPr>
          </a:p>
          <a:p>
            <a:pPr marL="457200" indent="-457200" fontAlgn="base">
              <a:lnSpc>
                <a:spcPts val="5600"/>
              </a:lnSpc>
              <a:buFontTx/>
              <a:buChar char="-"/>
            </a:pPr>
            <a:r>
              <a:rPr lang="en-US" altLang="ko-KR" sz="3000" b="1" dirty="0" smtClean="0">
                <a:solidFill>
                  <a:schemeClr val="bg1"/>
                </a:solidFill>
              </a:rPr>
              <a:t>1983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년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6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13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일 장로 </a:t>
            </a:r>
            <a:r>
              <a:rPr lang="ko-KR" altLang="en-US" sz="3000" b="1" dirty="0" err="1" smtClean="0">
                <a:solidFill>
                  <a:schemeClr val="bg1"/>
                </a:solidFill>
              </a:rPr>
              <a:t>장립</a:t>
            </a:r>
            <a:endParaRPr lang="en-US" altLang="ko-KR" sz="3000" b="1" dirty="0" smtClean="0">
              <a:solidFill>
                <a:schemeClr val="bg1"/>
              </a:solidFill>
            </a:endParaRPr>
          </a:p>
          <a:p>
            <a:pPr marL="457200" indent="-457200" fontAlgn="base">
              <a:lnSpc>
                <a:spcPts val="5600"/>
              </a:lnSpc>
              <a:buFontTx/>
              <a:buChar char="-"/>
            </a:pPr>
            <a:r>
              <a:rPr lang="en-US" altLang="ko-KR" sz="3000" b="1" dirty="0" smtClean="0">
                <a:solidFill>
                  <a:schemeClr val="bg1"/>
                </a:solidFill>
              </a:rPr>
              <a:t>2002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년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12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29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일</a:t>
            </a:r>
            <a:endParaRPr lang="en-US" altLang="ko-KR" sz="3000" b="1" dirty="0" smtClean="0">
              <a:solidFill>
                <a:schemeClr val="bg1"/>
              </a:solidFill>
            </a:endParaRPr>
          </a:p>
          <a:p>
            <a:pPr fontAlgn="base">
              <a:lnSpc>
                <a:spcPts val="5600"/>
              </a:lnSpc>
            </a:pPr>
            <a:r>
              <a:rPr lang="en-US" altLang="ko-KR" sz="3000" b="1" dirty="0">
                <a:solidFill>
                  <a:schemeClr val="bg1"/>
                </a:solidFill>
              </a:rPr>
              <a:t>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   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은퇴 후 공로 장로 추대</a:t>
            </a:r>
            <a:endParaRPr lang="en-US" altLang="ko-KR" sz="3000" b="1" dirty="0" smtClean="0">
              <a:solidFill>
                <a:schemeClr val="bg1"/>
              </a:solidFill>
            </a:endParaRPr>
          </a:p>
          <a:p>
            <a:pPr fontAlgn="base">
              <a:lnSpc>
                <a:spcPts val="5600"/>
              </a:lnSpc>
            </a:pPr>
            <a:r>
              <a:rPr lang="en-US" altLang="ko-KR" sz="3000" b="1" dirty="0" smtClean="0">
                <a:solidFill>
                  <a:schemeClr val="bg1"/>
                </a:solidFill>
              </a:rPr>
              <a:t>- 2018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년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7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월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12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일 別世</a:t>
            </a:r>
            <a:endParaRPr lang="ko-KR" altLang="en-US" sz="3000" b="1" dirty="0">
              <a:solidFill>
                <a:schemeClr val="bg1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540" b="-1"/>
          <a:stretch/>
        </p:blipFill>
        <p:spPr>
          <a:xfrm>
            <a:off x="107504" y="51470"/>
            <a:ext cx="3384376" cy="398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35</Words>
  <Application>Microsoft Office PowerPoint</Application>
  <PresentationFormat>화면 슬라이드 쇼(16:9)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Administrator</cp:lastModifiedBy>
  <cp:revision>58</cp:revision>
  <dcterms:created xsi:type="dcterms:W3CDTF">2018-02-09T11:34:41Z</dcterms:created>
  <dcterms:modified xsi:type="dcterms:W3CDTF">2018-07-13T12:47:51Z</dcterms:modified>
</cp:coreProperties>
</file>