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10F23F-FF3D-48C1-BE4D-F7B8739FEC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73C1095-6468-4596-A1FB-C9CB77742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99D7EC-ACC2-48EC-A75F-AF2B58912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B783C2E-9EEC-4602-8D25-0FD036428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9F9E6C-3B25-427D-A190-C55C5F9A5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4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E47F2A3-58F1-476F-A9A8-686F8A6C5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BF3F7F5-D039-45E6-84DE-5FC8FBCB7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1D617B-5627-46B7-A5CB-0337FA27C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E57A52-ECD0-4F54-9271-92A39C59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33D4BF8-F666-4D83-A601-425BA43BA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782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294AFED-A4F4-4167-9763-1C9195E340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0A079CC-EEA5-4E51-B1A8-F19E7410D9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A76CED-ABF8-4B2B-8894-4DD448626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C9AF328-AEE8-4711-99DD-CB23F5C1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08B2965-A146-4C2B-B2D5-5DCBD77D7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6840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28D1F7-1EDE-4EE8-885E-06988F390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5E1D68-F588-403B-A5E9-C805BE230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E86F95-4F44-4B30-AEEE-FF83524CE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C2535F2-2763-442E-B588-9EDAA233F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45D120-36FE-4147-89EE-D6381ED88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2214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1788D8-A00F-415E-AA7B-009283D7D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44EE6B-A178-4B58-896E-E471CDDA9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3D8E35-9119-4546-A8C7-4FD782853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889B2C4-4FFB-4E58-9A50-D96056F72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3EB7F66-FA15-4EB0-AF83-4182BB39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018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0D0C67-E56F-480B-8D95-463344DB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D4A4F84-0F99-4A39-A17B-90AA4AEB1B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5A10C52-F304-425B-AECC-4F1AD7F4E9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4FA7D9D-1189-463B-8A53-FC05823D0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74EA26-717C-4588-8AC2-AA3EFA3E0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7542F66-5D87-42A7-A10F-09A9CADC5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3238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C62F80-D391-4509-AB02-23E7C1D71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BC6E42D-331F-48FB-8656-FC2724BCB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9F97F33-6E29-40E2-8C47-E5DA313BD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C401FAA-616C-481B-827D-9C039CB922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50B7E88-0F7E-4C62-8A6E-6E6ED57CC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0A2D7B1-D941-4C57-8577-34EFA8A4C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3B539C-BFE4-4726-82CB-1CFBD2C4B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9714324-5D0A-4C91-933E-8F347D0CB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9562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4D7B8B-0092-4EAD-95AD-207A9ECF1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7B4DE73-9251-4679-95A0-52190197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3999D72-4216-4E0F-A745-AC948AFC6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98755B4-BB48-4ABB-BBD8-C2A2259FF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88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3DD9A35-2BD2-4227-996B-BC1D4EEB2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B9439D8-6873-4AEC-9279-45C5E00B3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319EE33-6D88-48E1-94D1-42F00AC78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9402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72950F-83D1-4DF1-911B-250924273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91C263E-8891-4458-91C0-29BE2A9B2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4504051-B557-44C6-91AA-7D53B5FBFD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1E4D956-2B03-4E7E-A9CB-6846B055B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6C78F3F-F604-45EB-BE2A-51089951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AC94DF2-F63E-4EAE-A5EA-FCD61E39D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245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EFD6FF-FF61-4E16-961D-22BC514F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D2EF78C-0944-477D-9307-F7415ABE63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48DBEDF-EF1C-4401-87E2-914D6B07AD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F8C4CDA-9DFB-407F-9358-1AF502C03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28C0FA6-C529-497D-A1BF-00B6AF17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3AA2AE-0DB9-4588-88A5-D8451998E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1852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318D879-436E-4257-9F7D-BC3BFA647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6BB8A9B-F124-4F4C-8A5F-C720D41E6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6C5656-9D71-477B-8F87-2B06CDCAD4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8A41C-C46B-48C3-9BEE-9EE1194E5663}" type="datetimeFigureOut">
              <a:rPr lang="ko-KR" altLang="en-US" smtClean="0"/>
              <a:t>2020-12-27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FE13C70-BCDD-44A6-A715-0374B9F0AE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6FB671-5C23-4472-A66E-16BC80275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43E38-11D3-4B6D-B4B3-6AB6CF691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8891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CD054CE-F24D-4754-9826-7E77770C9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63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CD054CE-F24D-4754-9826-7E77770C9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CCD0A4-DE32-4486-A018-B8EF144572A5}"/>
              </a:ext>
            </a:extLst>
          </p:cNvPr>
          <p:cNvSpPr txBox="1"/>
          <p:nvPr/>
        </p:nvSpPr>
        <p:spPr>
          <a:xfrm>
            <a:off x="5947794" y="6300132"/>
            <a:ext cx="5767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n>
                  <a:solidFill>
                    <a:srgbClr val="002060"/>
                  </a:solidFill>
                </a:ln>
                <a:solidFill>
                  <a:srgbClr val="12023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지금은 기도로 예배를 준비하는 시간입니다</a:t>
            </a:r>
            <a:r>
              <a:rPr lang="en-US" altLang="ko-KR" sz="2400" dirty="0">
                <a:ln>
                  <a:solidFill>
                    <a:srgbClr val="002060"/>
                  </a:solidFill>
                </a:ln>
                <a:solidFill>
                  <a:srgbClr val="12023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sz="2400" dirty="0">
              <a:ln>
                <a:solidFill>
                  <a:srgbClr val="002060"/>
                </a:solidFill>
              </a:ln>
              <a:solidFill>
                <a:srgbClr val="120230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6258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CD054CE-F24D-4754-9826-7E77770C9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CCD0A4-DE32-4486-A018-B8EF144572A5}"/>
              </a:ext>
            </a:extLst>
          </p:cNvPr>
          <p:cNvSpPr txBox="1"/>
          <p:nvPr/>
        </p:nvSpPr>
        <p:spPr>
          <a:xfrm>
            <a:off x="5947794" y="6300132"/>
            <a:ext cx="5767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solidFill>
                  <a:srgbClr val="120230"/>
                </a:solidFill>
                <a:effectLst/>
                <a:uLnTx/>
                <a:uFillTx/>
                <a:latin typeface="한컴산뜻돋움" panose="02000000000000000000" pitchFamily="2" charset="-127"/>
                <a:ea typeface="한컴산뜻돋움" panose="02000000000000000000" pitchFamily="2" charset="-127"/>
                <a:cs typeface="+mn-cs"/>
              </a:rPr>
              <a:t>지금은 기도로 예배를 준비하는 시간입니다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solidFill>
                  <a:srgbClr val="120230"/>
                </a:solidFill>
                <a:effectLst/>
                <a:uLnTx/>
                <a:uFillTx/>
                <a:latin typeface="한컴산뜻돋움" panose="02000000000000000000" pitchFamily="2" charset="-127"/>
                <a:ea typeface="한컴산뜻돋움" panose="02000000000000000000" pitchFamily="2" charset="-127"/>
                <a:cs typeface="+mn-cs"/>
              </a:rPr>
              <a:t>.</a:t>
            </a:r>
            <a:endParaRPr kumimoji="0" lang="ko-KR" altLang="en-US" sz="2400" b="0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solidFill>
                <a:srgbClr val="120230"/>
              </a:solidFill>
              <a:effectLst/>
              <a:uLnTx/>
              <a:uFillTx/>
              <a:latin typeface="한컴산뜻돋움" panose="02000000000000000000" pitchFamily="2" charset="-127"/>
              <a:ea typeface="한컴산뜻돋움" panose="02000000000000000000" pitchFamily="2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6C8074D-7124-4816-9094-225D4E3772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18" y="5566966"/>
            <a:ext cx="1584826" cy="96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944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12</Words>
  <Application>Microsoft Office PowerPoint</Application>
  <PresentationFormat>와이드스크린</PresentationFormat>
  <Paragraphs>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맑은 고딕</vt:lpstr>
      <vt:lpstr>한컴산뜻돋움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jemics</dc:creator>
  <cp:lastModifiedBy>jemics</cp:lastModifiedBy>
  <cp:revision>3</cp:revision>
  <dcterms:created xsi:type="dcterms:W3CDTF">2020-12-27T05:53:15Z</dcterms:created>
  <dcterms:modified xsi:type="dcterms:W3CDTF">2020-12-27T10:32:35Z</dcterms:modified>
</cp:coreProperties>
</file>