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2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18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2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2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1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27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35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8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67E8-D095-491B-99E7-94CE5AE0D0CC}" type="datetimeFigureOut">
              <a:rPr lang="ko-KR" altLang="en-US" smtClean="0"/>
              <a:t>2021-02-15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6715-D370-424B-9CE2-F692C9F76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09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ean - 917">
            <a:hlinkClick r:id="" action="ppaction://media"/>
            <a:extLst>
              <a:ext uri="{FF2B5EF4-FFF2-40B4-BE49-F238E27FC236}">
                <a16:creationId xmlns:a16="http://schemas.microsoft.com/office/drawing/2014/main" id="{34DC9145-D392-48B8-AD5A-3CA8B6212C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644218" y="914401"/>
            <a:ext cx="8076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주 안에 </a:t>
            </a:r>
            <a:r>
              <a:rPr lang="ko-KR" altLang="en-US" sz="4800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감추인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보배 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ko-KR" altLang="en-US" sz="48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세상 것과 난 비길 수 없네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  <a:endParaRPr lang="ko-KR" altLang="en-US" sz="48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 - 917">
            <a:hlinkClick r:id="" action="ppaction://media"/>
            <a:extLst>
              <a:ext uri="{FF2B5EF4-FFF2-40B4-BE49-F238E27FC236}">
                <a16:creationId xmlns:a16="http://schemas.microsoft.com/office/drawing/2014/main" id="{91CDCAC0-4F73-4438-9A80-D2937F601F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588915" y="914402"/>
            <a:ext cx="81868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오 주님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채우소서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나의 잔을 높이 듭니다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하늘 양식 내게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넘치도록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41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 - 917">
            <a:hlinkClick r:id="" action="ppaction://media"/>
            <a:extLst>
              <a:ext uri="{FF2B5EF4-FFF2-40B4-BE49-F238E27FC236}">
                <a16:creationId xmlns:a16="http://schemas.microsoft.com/office/drawing/2014/main" id="{524CBB93-E456-402D-B217-BC63E0B249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641814" y="914402"/>
            <a:ext cx="80810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내 친구여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거기서 돌아오라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내 주의 넓은 품으로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우리 주님 너를 반겨 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그 넓은 품에 안아 </a:t>
            </a:r>
            <a:r>
              <a:rPr lang="ko-KR" altLang="en-US" sz="4800" dirty="0" err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주시리</a:t>
            </a: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3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 - 917">
            <a:hlinkClick r:id="" action="ppaction://media"/>
            <a:extLst>
              <a:ext uri="{FF2B5EF4-FFF2-40B4-BE49-F238E27FC236}">
                <a16:creationId xmlns:a16="http://schemas.microsoft.com/office/drawing/2014/main" id="{9FD5D125-5493-4236-A9EC-04AD14C863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588915" y="914402"/>
            <a:ext cx="81868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오 주님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채우소서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나의 잔을 높이 듭니다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하늘 양식 내게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넘치도록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00"/>
    </mc:Choice>
    <mc:Fallback xmlns="">
      <p:transition spd="slow" advTm="6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 - 917">
            <a:hlinkClick r:id="" action="ppaction://media"/>
            <a:extLst>
              <a:ext uri="{FF2B5EF4-FFF2-40B4-BE49-F238E27FC236}">
                <a16:creationId xmlns:a16="http://schemas.microsoft.com/office/drawing/2014/main" id="{4F81A1DE-1859-4C1D-B163-63B24ACF77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641814" y="914402"/>
            <a:ext cx="80810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내 친구여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거기서 돌아오라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내 주의 넓은 품으로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우리 주님 너를 반겨 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그 넓은 품에 안아 </a:t>
            </a:r>
            <a:r>
              <a:rPr lang="ko-KR" altLang="en-US" sz="4800" dirty="0" err="1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주시리</a:t>
            </a:r>
            <a:endParaRPr lang="ko-KR" altLang="en-US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0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cean - 917">
            <a:hlinkClick r:id="" action="ppaction://media"/>
            <a:extLst>
              <a:ext uri="{FF2B5EF4-FFF2-40B4-BE49-F238E27FC236}">
                <a16:creationId xmlns:a16="http://schemas.microsoft.com/office/drawing/2014/main" id="{322EAA32-53C9-4F03-A330-92A7D72199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B2BAA-7A2A-4090-A744-40BF5B58CC75}"/>
              </a:ext>
            </a:extLst>
          </p:cNvPr>
          <p:cNvSpPr txBox="1"/>
          <p:nvPr/>
        </p:nvSpPr>
        <p:spPr>
          <a:xfrm>
            <a:off x="588915" y="914402"/>
            <a:ext cx="81868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오 주님</a:t>
            </a:r>
            <a:r>
              <a:rPr lang="en-US" altLang="ko-KR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채우소서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나의 잔을 높이 듭니다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하늘 양식 내게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defRPr/>
            </a:pPr>
            <a:r>
              <a:rPr lang="ko-KR" altLang="en-US" sz="480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넘치도록 채워 주소서</a:t>
            </a:r>
            <a:endParaRPr lang="en-US" altLang="ko-KR" sz="4800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95</Words>
  <Application>Microsoft Office PowerPoint</Application>
  <PresentationFormat>화면 슬라이드 쇼(4:3)</PresentationFormat>
  <Paragraphs>38</Paragraphs>
  <Slides>6</Slides>
  <Notes>0</Notes>
  <HiddenSlides>0</HiddenSlides>
  <MMClips>6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휴먼둥근헤드라인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 재민</dc:creator>
  <cp:lastModifiedBy>류 재민</cp:lastModifiedBy>
  <cp:revision>7</cp:revision>
  <dcterms:created xsi:type="dcterms:W3CDTF">2021-02-15T12:02:57Z</dcterms:created>
  <dcterms:modified xsi:type="dcterms:W3CDTF">2021-02-15T13:28:57Z</dcterms:modified>
</cp:coreProperties>
</file>