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70" r:id="rId8"/>
    <p:sldId id="271" r:id="rId9"/>
    <p:sldId id="268" r:id="rId10"/>
    <p:sldId id="269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1494F7-3412-44DB-920F-094A4FD40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F50DF1C-6EFB-4876-A240-705B93EDC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18BF3D-8ED9-4E8A-A1AA-02301DDB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90F-CE05-4056-B50D-58E2C9C122A6}" type="datetimeFigureOut">
              <a:rPr lang="ko-KR" altLang="en-US" smtClean="0"/>
              <a:t>2020-12-26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7AF930-64ED-421E-BE76-6216603A9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3AD850-5EF8-4F98-9FC7-5225C025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4126-BD98-4703-99B1-0921EF553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22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79360D-BBE9-4CD0-8ED9-643F82BD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6FB1D28-643F-4204-BAAA-C4B022ED2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5CBF24-A64E-495D-92EC-D61C11D5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90F-CE05-4056-B50D-58E2C9C122A6}" type="datetimeFigureOut">
              <a:rPr lang="ko-KR" altLang="en-US" smtClean="0"/>
              <a:t>2020-12-26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957BF5-8C5B-46D5-880B-C71AD232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4568D9-B7D4-4129-A899-8CC4F476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4126-BD98-4703-99B1-0921EF553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77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298F0BA-9045-46C2-931C-97A949674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3DB905C-254F-402D-81F9-D3EA4B9C9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E182AE-ED41-4F8D-802C-103BA6E2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90F-CE05-4056-B50D-58E2C9C122A6}" type="datetimeFigureOut">
              <a:rPr lang="ko-KR" altLang="en-US" smtClean="0"/>
              <a:t>2020-12-26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AC9DD8-6846-49AB-A88C-A4CB739E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031357-769C-41FE-9F65-E3D4C1F4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4126-BD98-4703-99B1-0921EF553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18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BE0BC0-3C29-4585-B54C-5AA2D9BE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4F1449-E0B0-4368-8196-EE93F66FA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B1C7FF-2C61-4AB2-B5DF-E26DF9720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90F-CE05-4056-B50D-58E2C9C122A6}" type="datetimeFigureOut">
              <a:rPr lang="ko-KR" altLang="en-US" smtClean="0"/>
              <a:t>2020-12-26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FE0CBA-BA48-4553-8BFE-CBEF5B9B2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54059A-42BA-4B7D-ABC2-EB28DF8D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4126-BD98-4703-99B1-0921EF553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21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3907C6-2382-4145-91D7-34A39FA4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C256DC1-3093-4E17-AFF3-A6157039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24CA62-AB30-4B9E-9204-4B68AF55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90F-CE05-4056-B50D-58E2C9C122A6}" type="datetimeFigureOut">
              <a:rPr lang="ko-KR" altLang="en-US" smtClean="0"/>
              <a:t>2020-12-26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AFC250-05C6-4D7A-91F4-8FE744ACE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3FF345-D392-4C4A-8A28-EC38FAFE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4126-BD98-4703-99B1-0921EF553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60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BF511E-0E6C-4FD2-B095-5A76A57B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019F40-F14D-45E2-BB00-E3E950401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E734241-B062-4249-97DE-AC509DC8D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4C0E28-BB48-4FCF-AAF8-0078A5F2B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90F-CE05-4056-B50D-58E2C9C122A6}" type="datetimeFigureOut">
              <a:rPr lang="ko-KR" altLang="en-US" smtClean="0"/>
              <a:t>2020-12-26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5B1D929-3CE4-4567-BCD9-55D251E2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DB0F79-5438-4CF3-8434-FDD53BC4C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4126-BD98-4703-99B1-0921EF553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0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AD2EE4-9920-438D-A4F4-7AE97C77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DCC13E-E0AC-4261-9B02-046E6125B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F35F00-71F2-4744-81DA-14A14308B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26C2F4E-24A1-41FD-9E05-FAB25C8F1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1487734-D107-4E75-BA50-A9AAE565A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A2A691C-0196-4521-A510-6D57CCDA5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90F-CE05-4056-B50D-58E2C9C122A6}" type="datetimeFigureOut">
              <a:rPr lang="ko-KR" altLang="en-US" smtClean="0"/>
              <a:t>2020-12-26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00B1F69-5BC9-4AE6-B5D3-7A390416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097597A-B330-4A27-ABBE-E4025B776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4126-BD98-4703-99B1-0921EF553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296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EE6D4F-5188-4E9F-9091-E099A166D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D46C6CA-DDFC-4311-82A2-5054BEF7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90F-CE05-4056-B50D-58E2C9C122A6}" type="datetimeFigureOut">
              <a:rPr lang="ko-KR" altLang="en-US" smtClean="0"/>
              <a:t>2020-12-26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B399B1F-FC12-4D20-B733-95545ACE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34BFD7D-417B-4991-8726-E7F457CB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4126-BD98-4703-99B1-0921EF553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37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CB697F6-BF53-419C-AB5C-5D0ABD201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90F-CE05-4056-B50D-58E2C9C122A6}" type="datetimeFigureOut">
              <a:rPr lang="ko-KR" altLang="en-US" smtClean="0"/>
              <a:t>2020-12-26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00B0228-8A0C-429C-8C6C-3FEF6F47E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3AFE54B-D4D4-40E9-B896-136D8E8D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4126-BD98-4703-99B1-0921EF553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28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C5183B-1F61-461D-AA78-4245485C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FC1F1A-6809-40FA-BB58-C06EBCD04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36D32C3-6290-4469-BE65-65EFDF600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134118-A9CC-4CF0-AAC3-FA53A77F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90F-CE05-4056-B50D-58E2C9C122A6}" type="datetimeFigureOut">
              <a:rPr lang="ko-KR" altLang="en-US" smtClean="0"/>
              <a:t>2020-12-26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0D3310-CB96-4C97-B1A8-B41D54252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DDC1FCB-26AE-4D07-BEE1-202441E7D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4126-BD98-4703-99B1-0921EF553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87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4892CE-A35B-4FC4-BD10-4958DA79C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B3AD684-4D04-409B-B481-B7DEFD631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163F69C-FF35-4312-92F4-C89FBC472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590299-92E3-4184-B498-1268FCB19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990F-CE05-4056-B50D-58E2C9C122A6}" type="datetimeFigureOut">
              <a:rPr lang="ko-KR" altLang="en-US" smtClean="0"/>
              <a:t>2020-12-26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C33F96F-12D8-4448-A851-1DE065C6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17F9F27-52FC-4E57-901F-FF0B1CD9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4126-BD98-4703-99B1-0921EF553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13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BBC5ECC-4F1E-43B8-A618-7E9DEC5F0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9CBD813-4FD7-4639-A9DD-9F0618494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5DAD98B-A776-4BB0-BA5D-259069CEC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7990F-CE05-4056-B50D-58E2C9C122A6}" type="datetimeFigureOut">
              <a:rPr lang="ko-KR" altLang="en-US" smtClean="0"/>
              <a:t>2020-12-26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2FCAD7-A11A-461B-A160-F0EC00277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3E69934-3A32-4005-A1BF-18C4CABAE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54126-BD98-4703-99B1-0921EF553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76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7FA972-A58F-48ED-BD6F-D72ADC0A1418}"/>
              </a:ext>
            </a:extLst>
          </p:cNvPr>
          <p:cNvSpPr txBox="1"/>
          <p:nvPr/>
        </p:nvSpPr>
        <p:spPr>
          <a:xfrm>
            <a:off x="608836" y="1274617"/>
            <a:ext cx="8422498" cy="1325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6000" b="1" i="0" dirty="0">
                <a:solidFill>
                  <a:srgbClr val="333333"/>
                </a:solidFill>
                <a:effectLst/>
                <a:latin typeface="Nanum Gothic"/>
              </a:rPr>
              <a:t>2020</a:t>
            </a:r>
            <a:r>
              <a:rPr lang="ko-KR" altLang="en-US" sz="6000" b="1" i="0" dirty="0">
                <a:solidFill>
                  <a:srgbClr val="333333"/>
                </a:solidFill>
                <a:effectLst/>
                <a:latin typeface="Nanum Gothic"/>
              </a:rPr>
              <a:t>년 성탄절 사랑 나눔</a:t>
            </a:r>
            <a:endParaRPr lang="ko-KR" altLang="en-US" sz="6000" dirty="0">
              <a:ln>
                <a:solidFill>
                  <a:schemeClr val="bg1"/>
                </a:solidFill>
              </a:ln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D54FE00-0753-48A0-B713-6B322EA6F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686" y="5149272"/>
            <a:ext cx="1229138" cy="14913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4405E4-55D4-4EA3-B909-62CCE02E673C}"/>
              </a:ext>
            </a:extLst>
          </p:cNvPr>
          <p:cNvSpPr txBox="1"/>
          <p:nvPr/>
        </p:nvSpPr>
        <p:spPr>
          <a:xfrm>
            <a:off x="6995782" y="5149272"/>
            <a:ext cx="4801314" cy="1297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6000" b="1" i="0" dirty="0">
                <a:solidFill>
                  <a:srgbClr val="333333"/>
                </a:solidFill>
                <a:effectLst/>
                <a:latin typeface="Nanum Gothic"/>
              </a:rPr>
              <a:t>명륜제일교회</a:t>
            </a:r>
            <a:endParaRPr lang="ko-KR" altLang="en-US" sz="6000" dirty="0">
              <a:ln>
                <a:solidFill>
                  <a:schemeClr val="bg1"/>
                </a:solidFill>
              </a:ln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2" name="WELOVE - 하나님의 사랑이 (Song of BlessingENG, CHN, JP Sub)_01">
            <a:hlinkClick r:id="" action="ppaction://media"/>
            <a:extLst>
              <a:ext uri="{FF2B5EF4-FFF2-40B4-BE49-F238E27FC236}">
                <a16:creationId xmlns:a16="http://schemas.microsoft.com/office/drawing/2014/main" id="{03DC16EE-CB52-4AF7-B63A-6B7696E733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8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:a16="http://schemas.microsoft.com/office/drawing/2014/main" id="{A915E78E-7728-4045-8E54-80B2E273F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923925"/>
            <a:ext cx="91440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4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7FA972-A58F-48ED-BD6F-D72ADC0A1418}"/>
              </a:ext>
            </a:extLst>
          </p:cNvPr>
          <p:cNvSpPr txBox="1"/>
          <p:nvPr/>
        </p:nvSpPr>
        <p:spPr>
          <a:xfrm>
            <a:off x="193200" y="212435"/>
            <a:ext cx="11995592" cy="6474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해마다 성탄절이면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이웃들에게 맛있는 빵을 나눔으로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예수님 나심을 알렸습니다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올해는 할 수 없는 상황이어서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동사무소를 통해서 전달해 드리기로 했습니다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지역의 힘든 어르신들께 따뜻한 밥 한끼 대접하는 마음을 담았습니다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작은 것이지만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받으시고 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기분좋으시길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건강하시길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예수오시길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 기도하며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...  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담임목사님과 동장님의 인증샷까지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...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직원분들이 너무 반갑게 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받아주셨습니다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내년엔 더  풍성한 나눔을 기대하며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...         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                               - 2020.12.23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명륜동 동사무소에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n-cs"/>
              </a:rPr>
              <a:t>...</a:t>
            </a:r>
            <a:endParaRPr kumimoji="0" lang="ko-KR" altLang="en-US" sz="2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휴먼둥근헤드라인" panose="02030504000101010101" pitchFamily="18" charset="-127"/>
              <a:ea typeface="휴먼둥근헤드라인" panose="02030504000101010101" pitchFamily="18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D54FE00-0753-48A0-B713-6B322EA6F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654" y="0"/>
            <a:ext cx="1229138" cy="14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8000">
        <p:random/>
      </p:transition>
    </mc:Choice>
    <mc:Fallback>
      <p:transition spd="slow" advTm="18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3D19CCA-A334-474A-88FB-AE2476614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8270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2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B860BB4-BE83-425B-A216-43D6E9970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5095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8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7B8F9B4-CFD8-4070-A220-584DD4CF5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37160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9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935980F-6F0F-40E6-8E04-6A1D88051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1" y="125730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6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FE25379-326F-497B-9451-7D9625E43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68" y="0"/>
            <a:ext cx="3243263" cy="6858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A3F05AD-A438-472D-9953-9DDA408D3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0" y="3810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8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32E761D-9BE8-496D-9B75-BC3270897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1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1B37FE7-D8BC-462D-9EC5-99F047448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3825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7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71</Words>
  <Application>Microsoft Office PowerPoint</Application>
  <PresentationFormat>와이드스크린</PresentationFormat>
  <Paragraphs>12</Paragraphs>
  <Slides>10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Nanum Gothic</vt:lpstr>
      <vt:lpstr>맑은 고딕</vt:lpstr>
      <vt:lpstr>휴먼둥근헤드라인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jemics</dc:creator>
  <cp:lastModifiedBy>jemics</cp:lastModifiedBy>
  <cp:revision>10</cp:revision>
  <dcterms:created xsi:type="dcterms:W3CDTF">2020-12-26T12:36:48Z</dcterms:created>
  <dcterms:modified xsi:type="dcterms:W3CDTF">2020-12-26T14:01:08Z</dcterms:modified>
</cp:coreProperties>
</file>